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8" r:id="rId4"/>
    <p:sldId id="262" r:id="rId5"/>
    <p:sldId id="263" r:id="rId6"/>
    <p:sldId id="264" r:id="rId7"/>
    <p:sldId id="265" r:id="rId8"/>
    <p:sldId id="266" r:id="rId9"/>
    <p:sldId id="267" r:id="rId10"/>
    <p:sldId id="283" r:id="rId11"/>
    <p:sldId id="268" r:id="rId12"/>
    <p:sldId id="269" r:id="rId13"/>
    <p:sldId id="270" r:id="rId14"/>
    <p:sldId id="271" r:id="rId15"/>
    <p:sldId id="273" r:id="rId16"/>
    <p:sldId id="272" r:id="rId17"/>
    <p:sldId id="274" r:id="rId18"/>
    <p:sldId id="275" r:id="rId19"/>
    <p:sldId id="276" r:id="rId20"/>
    <p:sldId id="277" r:id="rId21"/>
    <p:sldId id="278" r:id="rId22"/>
    <p:sldId id="279" r:id="rId23"/>
    <p:sldId id="280" r:id="rId24"/>
    <p:sldId id="281" r:id="rId25"/>
    <p:sldId id="282" r:id="rId26"/>
    <p:sldId id="28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88ED38-4131-4B4A-9C8C-8EDB0D4BB496}"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AB9C7B29-977C-4F16-A7F8-948DCD947861}">
      <dgm:prSet phldrT="[Text]" custT="1"/>
      <dgm:spPr/>
      <dgm:t>
        <a:bodyPr/>
        <a:lstStyle/>
        <a:p>
          <a:r>
            <a:rPr lang="en-US" sz="4800" dirty="0" smtClean="0">
              <a:solidFill>
                <a:srgbClr val="FF0000"/>
              </a:solidFill>
              <a:latin typeface="Perpetua" pitchFamily="18" charset="0"/>
            </a:rPr>
            <a:t>Phases</a:t>
          </a:r>
          <a:endParaRPr lang="en-US" sz="4800" dirty="0">
            <a:solidFill>
              <a:srgbClr val="FF0000"/>
            </a:solidFill>
            <a:latin typeface="Perpetua" pitchFamily="18" charset="0"/>
          </a:endParaRPr>
        </a:p>
      </dgm:t>
    </dgm:pt>
    <dgm:pt modelId="{08DAF45A-1AE1-4956-A4F5-AD6D598375F0}" type="parTrans" cxnId="{895FF33F-66C0-4CD4-9FB6-BB880B0168DC}">
      <dgm:prSet/>
      <dgm:spPr/>
      <dgm:t>
        <a:bodyPr/>
        <a:lstStyle/>
        <a:p>
          <a:endParaRPr lang="en-US"/>
        </a:p>
      </dgm:t>
    </dgm:pt>
    <dgm:pt modelId="{52F84816-9A41-482E-885B-0BD9DA397C44}" type="sibTrans" cxnId="{895FF33F-66C0-4CD4-9FB6-BB880B0168DC}">
      <dgm:prSet/>
      <dgm:spPr/>
      <dgm:t>
        <a:bodyPr/>
        <a:lstStyle/>
        <a:p>
          <a:endParaRPr lang="en-US"/>
        </a:p>
      </dgm:t>
    </dgm:pt>
    <dgm:pt modelId="{166B97FB-573A-412C-820C-CDD8D7079D58}">
      <dgm:prSet phldrT="[Text]"/>
      <dgm:spPr>
        <a:solidFill>
          <a:srgbClr val="FF0000"/>
        </a:solidFill>
      </dgm:spPr>
      <dgm:t>
        <a:bodyPr/>
        <a:lstStyle/>
        <a:p>
          <a:r>
            <a:rPr lang="en-US" dirty="0" smtClean="0">
              <a:latin typeface="Batang" pitchFamily="18" charset="-127"/>
              <a:ea typeface="Batang" pitchFamily="18" charset="-127"/>
            </a:rPr>
            <a:t>Pre-service</a:t>
          </a:r>
          <a:endParaRPr lang="en-US" dirty="0">
            <a:latin typeface="Batang" pitchFamily="18" charset="-127"/>
            <a:ea typeface="Batang" pitchFamily="18" charset="-127"/>
          </a:endParaRPr>
        </a:p>
      </dgm:t>
    </dgm:pt>
    <dgm:pt modelId="{9D9641E8-434E-4655-8EBB-BB9A1D1B0762}" type="parTrans" cxnId="{13D95FF4-4905-4DA5-BBCE-329E8A1CDC58}">
      <dgm:prSet/>
      <dgm:spPr/>
      <dgm:t>
        <a:bodyPr/>
        <a:lstStyle/>
        <a:p>
          <a:endParaRPr lang="en-US"/>
        </a:p>
      </dgm:t>
    </dgm:pt>
    <dgm:pt modelId="{E469EFBC-DCCB-450D-A942-64814D305AC3}" type="sibTrans" cxnId="{13D95FF4-4905-4DA5-BBCE-329E8A1CDC58}">
      <dgm:prSet/>
      <dgm:spPr/>
      <dgm:t>
        <a:bodyPr/>
        <a:lstStyle/>
        <a:p>
          <a:endParaRPr lang="en-US"/>
        </a:p>
      </dgm:t>
    </dgm:pt>
    <dgm:pt modelId="{0404ACD6-A0A9-4CC1-95ED-270D1DFB780A}">
      <dgm:prSet phldrT="[Text]"/>
      <dgm:spPr>
        <a:solidFill>
          <a:srgbClr val="FF0000"/>
        </a:solidFill>
      </dgm:spPr>
      <dgm:t>
        <a:bodyPr/>
        <a:lstStyle/>
        <a:p>
          <a:r>
            <a:rPr lang="en-US" dirty="0" smtClean="0">
              <a:latin typeface="Batang" pitchFamily="18" charset="-127"/>
              <a:ea typeface="Batang" pitchFamily="18" charset="-127"/>
            </a:rPr>
            <a:t>Induction</a:t>
          </a:r>
          <a:endParaRPr lang="en-US" dirty="0">
            <a:latin typeface="Batang" pitchFamily="18" charset="-127"/>
            <a:ea typeface="Batang" pitchFamily="18" charset="-127"/>
          </a:endParaRPr>
        </a:p>
      </dgm:t>
    </dgm:pt>
    <dgm:pt modelId="{27A4F322-21BC-45B0-A286-B9D4E0A372F3}" type="parTrans" cxnId="{D4F62A46-11FD-4DEE-AF20-9370EB7152EA}">
      <dgm:prSet/>
      <dgm:spPr/>
      <dgm:t>
        <a:bodyPr/>
        <a:lstStyle/>
        <a:p>
          <a:endParaRPr lang="en-US"/>
        </a:p>
      </dgm:t>
    </dgm:pt>
    <dgm:pt modelId="{E2D4D2AA-D5D6-4C35-99EC-DF94CF43EB1A}" type="sibTrans" cxnId="{D4F62A46-11FD-4DEE-AF20-9370EB7152EA}">
      <dgm:prSet/>
      <dgm:spPr/>
      <dgm:t>
        <a:bodyPr/>
        <a:lstStyle/>
        <a:p>
          <a:endParaRPr lang="en-US"/>
        </a:p>
      </dgm:t>
    </dgm:pt>
    <dgm:pt modelId="{88EF4EF9-9C0B-4198-989D-2E49BC581942}">
      <dgm:prSet phldrT="[Text]"/>
      <dgm:spPr>
        <a:solidFill>
          <a:srgbClr val="FF0000"/>
        </a:solidFill>
      </dgm:spPr>
      <dgm:t>
        <a:bodyPr/>
        <a:lstStyle/>
        <a:p>
          <a:r>
            <a:rPr lang="en-US" dirty="0" smtClean="0">
              <a:latin typeface="Batang" pitchFamily="18" charset="-127"/>
              <a:ea typeface="Batang" pitchFamily="18" charset="-127"/>
            </a:rPr>
            <a:t>In-service</a:t>
          </a:r>
          <a:endParaRPr lang="en-US" dirty="0">
            <a:latin typeface="Batang" pitchFamily="18" charset="-127"/>
            <a:ea typeface="Batang" pitchFamily="18" charset="-127"/>
          </a:endParaRPr>
        </a:p>
      </dgm:t>
    </dgm:pt>
    <dgm:pt modelId="{8ABE48AB-8680-4F60-A7FB-FF625D7AB896}" type="parTrans" cxnId="{8CE04B42-35DF-42FC-B21E-D62C7F998F3E}">
      <dgm:prSet/>
      <dgm:spPr/>
      <dgm:t>
        <a:bodyPr/>
        <a:lstStyle/>
        <a:p>
          <a:endParaRPr lang="en-US"/>
        </a:p>
      </dgm:t>
    </dgm:pt>
    <dgm:pt modelId="{EA6EC6F4-DCD8-408B-A272-06D481646BA8}" type="sibTrans" cxnId="{8CE04B42-35DF-42FC-B21E-D62C7F998F3E}">
      <dgm:prSet/>
      <dgm:spPr/>
      <dgm:t>
        <a:bodyPr/>
        <a:lstStyle/>
        <a:p>
          <a:endParaRPr lang="en-US"/>
        </a:p>
      </dgm:t>
    </dgm:pt>
    <dgm:pt modelId="{FA41CF71-AD64-48CF-8829-0DA7A14C1472}" type="pres">
      <dgm:prSet presAssocID="{BF88ED38-4131-4B4A-9C8C-8EDB0D4BB496}" presName="Name0" presStyleCnt="0">
        <dgm:presLayoutVars>
          <dgm:chPref val="1"/>
          <dgm:dir/>
          <dgm:animOne val="branch"/>
          <dgm:animLvl val="lvl"/>
          <dgm:resizeHandles val="exact"/>
        </dgm:presLayoutVars>
      </dgm:prSet>
      <dgm:spPr/>
      <dgm:t>
        <a:bodyPr/>
        <a:lstStyle/>
        <a:p>
          <a:endParaRPr lang="en-US"/>
        </a:p>
      </dgm:t>
    </dgm:pt>
    <dgm:pt modelId="{E4DCF182-43DF-470C-BFB6-3BB4641A97AB}" type="pres">
      <dgm:prSet presAssocID="{AB9C7B29-977C-4F16-A7F8-948DCD947861}" presName="root1" presStyleCnt="0"/>
      <dgm:spPr/>
    </dgm:pt>
    <dgm:pt modelId="{3E60CD24-D087-4D63-A714-A6CFDC9AE0A9}" type="pres">
      <dgm:prSet presAssocID="{AB9C7B29-977C-4F16-A7F8-948DCD947861}" presName="LevelOneTextNode" presStyleLbl="node0" presStyleIdx="0" presStyleCnt="1" custAng="5400000" custScaleX="93969" custScaleY="46436" custLinFactNeighborX="-93763" custLinFactNeighborY="-666">
        <dgm:presLayoutVars>
          <dgm:chPref val="3"/>
        </dgm:presLayoutVars>
      </dgm:prSet>
      <dgm:spPr/>
      <dgm:t>
        <a:bodyPr/>
        <a:lstStyle/>
        <a:p>
          <a:endParaRPr lang="en-US"/>
        </a:p>
      </dgm:t>
    </dgm:pt>
    <dgm:pt modelId="{A960F2EE-8A3E-4494-984E-391991EE05A2}" type="pres">
      <dgm:prSet presAssocID="{AB9C7B29-977C-4F16-A7F8-948DCD947861}" presName="level2hierChild" presStyleCnt="0"/>
      <dgm:spPr/>
    </dgm:pt>
    <dgm:pt modelId="{99E1FE16-C76D-42DD-9EF7-92F6700CE260}" type="pres">
      <dgm:prSet presAssocID="{9D9641E8-434E-4655-8EBB-BB9A1D1B0762}" presName="conn2-1" presStyleLbl="parChTrans1D2" presStyleIdx="0" presStyleCnt="3"/>
      <dgm:spPr/>
      <dgm:t>
        <a:bodyPr/>
        <a:lstStyle/>
        <a:p>
          <a:endParaRPr lang="en-US"/>
        </a:p>
      </dgm:t>
    </dgm:pt>
    <dgm:pt modelId="{59C277F3-7DB3-4A72-9551-587E1408A8AD}" type="pres">
      <dgm:prSet presAssocID="{9D9641E8-434E-4655-8EBB-BB9A1D1B0762}" presName="connTx" presStyleLbl="parChTrans1D2" presStyleIdx="0" presStyleCnt="3"/>
      <dgm:spPr/>
      <dgm:t>
        <a:bodyPr/>
        <a:lstStyle/>
        <a:p>
          <a:endParaRPr lang="en-US"/>
        </a:p>
      </dgm:t>
    </dgm:pt>
    <dgm:pt modelId="{E6ED5E74-ABFB-45E1-8C60-6EBE19A59CBC}" type="pres">
      <dgm:prSet presAssocID="{166B97FB-573A-412C-820C-CDD8D7079D58}" presName="root2" presStyleCnt="0"/>
      <dgm:spPr/>
    </dgm:pt>
    <dgm:pt modelId="{50FECEAF-F890-4C5D-9F7C-A197F38176C9}" type="pres">
      <dgm:prSet presAssocID="{166B97FB-573A-412C-820C-CDD8D7079D58}" presName="LevelTwoTextNode" presStyleLbl="node2" presStyleIdx="0" presStyleCnt="3">
        <dgm:presLayoutVars>
          <dgm:chPref val="3"/>
        </dgm:presLayoutVars>
      </dgm:prSet>
      <dgm:spPr/>
      <dgm:t>
        <a:bodyPr/>
        <a:lstStyle/>
        <a:p>
          <a:endParaRPr lang="en-US"/>
        </a:p>
      </dgm:t>
    </dgm:pt>
    <dgm:pt modelId="{1B04B0E8-AB95-4301-88AB-745D304E8F5C}" type="pres">
      <dgm:prSet presAssocID="{166B97FB-573A-412C-820C-CDD8D7079D58}" presName="level3hierChild" presStyleCnt="0"/>
      <dgm:spPr/>
    </dgm:pt>
    <dgm:pt modelId="{EC8086F4-4F24-41D2-BB80-4465D050B19B}" type="pres">
      <dgm:prSet presAssocID="{27A4F322-21BC-45B0-A286-B9D4E0A372F3}" presName="conn2-1" presStyleLbl="parChTrans1D2" presStyleIdx="1" presStyleCnt="3"/>
      <dgm:spPr/>
      <dgm:t>
        <a:bodyPr/>
        <a:lstStyle/>
        <a:p>
          <a:endParaRPr lang="en-US"/>
        </a:p>
      </dgm:t>
    </dgm:pt>
    <dgm:pt modelId="{D69A9D2C-8868-477F-BB27-8C5935E30FBA}" type="pres">
      <dgm:prSet presAssocID="{27A4F322-21BC-45B0-A286-B9D4E0A372F3}" presName="connTx" presStyleLbl="parChTrans1D2" presStyleIdx="1" presStyleCnt="3"/>
      <dgm:spPr/>
      <dgm:t>
        <a:bodyPr/>
        <a:lstStyle/>
        <a:p>
          <a:endParaRPr lang="en-US"/>
        </a:p>
      </dgm:t>
    </dgm:pt>
    <dgm:pt modelId="{F1711DFE-C959-4720-A946-50A140A5FB8A}" type="pres">
      <dgm:prSet presAssocID="{0404ACD6-A0A9-4CC1-95ED-270D1DFB780A}" presName="root2" presStyleCnt="0"/>
      <dgm:spPr/>
    </dgm:pt>
    <dgm:pt modelId="{6D0072A2-4A16-4E9C-983E-BB12DF048DFB}" type="pres">
      <dgm:prSet presAssocID="{0404ACD6-A0A9-4CC1-95ED-270D1DFB780A}" presName="LevelTwoTextNode" presStyleLbl="node2" presStyleIdx="1" presStyleCnt="3">
        <dgm:presLayoutVars>
          <dgm:chPref val="3"/>
        </dgm:presLayoutVars>
      </dgm:prSet>
      <dgm:spPr/>
      <dgm:t>
        <a:bodyPr/>
        <a:lstStyle/>
        <a:p>
          <a:endParaRPr lang="en-US"/>
        </a:p>
      </dgm:t>
    </dgm:pt>
    <dgm:pt modelId="{F55DBEE6-6C09-4005-B4E9-E246F3E97B30}" type="pres">
      <dgm:prSet presAssocID="{0404ACD6-A0A9-4CC1-95ED-270D1DFB780A}" presName="level3hierChild" presStyleCnt="0"/>
      <dgm:spPr/>
    </dgm:pt>
    <dgm:pt modelId="{0F879D89-3E73-4392-A21C-6AFBA09BA52A}" type="pres">
      <dgm:prSet presAssocID="{8ABE48AB-8680-4F60-A7FB-FF625D7AB896}" presName="conn2-1" presStyleLbl="parChTrans1D2" presStyleIdx="2" presStyleCnt="3"/>
      <dgm:spPr/>
      <dgm:t>
        <a:bodyPr/>
        <a:lstStyle/>
        <a:p>
          <a:endParaRPr lang="en-US"/>
        </a:p>
      </dgm:t>
    </dgm:pt>
    <dgm:pt modelId="{D9DFC034-2BB4-4565-96AE-19E4E48D3AB9}" type="pres">
      <dgm:prSet presAssocID="{8ABE48AB-8680-4F60-A7FB-FF625D7AB896}" presName="connTx" presStyleLbl="parChTrans1D2" presStyleIdx="2" presStyleCnt="3"/>
      <dgm:spPr/>
      <dgm:t>
        <a:bodyPr/>
        <a:lstStyle/>
        <a:p>
          <a:endParaRPr lang="en-US"/>
        </a:p>
      </dgm:t>
    </dgm:pt>
    <dgm:pt modelId="{530E6C74-C5D4-48B5-85CD-89E22D488E49}" type="pres">
      <dgm:prSet presAssocID="{88EF4EF9-9C0B-4198-989D-2E49BC581942}" presName="root2" presStyleCnt="0"/>
      <dgm:spPr/>
    </dgm:pt>
    <dgm:pt modelId="{DB039396-CE08-4728-92EA-BDD7DC06AD5C}" type="pres">
      <dgm:prSet presAssocID="{88EF4EF9-9C0B-4198-989D-2E49BC581942}" presName="LevelTwoTextNode" presStyleLbl="node2" presStyleIdx="2" presStyleCnt="3">
        <dgm:presLayoutVars>
          <dgm:chPref val="3"/>
        </dgm:presLayoutVars>
      </dgm:prSet>
      <dgm:spPr/>
      <dgm:t>
        <a:bodyPr/>
        <a:lstStyle/>
        <a:p>
          <a:endParaRPr lang="en-US"/>
        </a:p>
      </dgm:t>
    </dgm:pt>
    <dgm:pt modelId="{EF230ADA-2B75-4EB0-AD7A-50A516E320B6}" type="pres">
      <dgm:prSet presAssocID="{88EF4EF9-9C0B-4198-989D-2E49BC581942}" presName="level3hierChild" presStyleCnt="0"/>
      <dgm:spPr/>
    </dgm:pt>
  </dgm:ptLst>
  <dgm:cxnLst>
    <dgm:cxn modelId="{01E67E74-0D1E-42B3-A84D-871C8D96645A}" type="presOf" srcId="{9D9641E8-434E-4655-8EBB-BB9A1D1B0762}" destId="{99E1FE16-C76D-42DD-9EF7-92F6700CE260}" srcOrd="0" destOrd="0" presId="urn:microsoft.com/office/officeart/2008/layout/HorizontalMultiLevelHierarchy"/>
    <dgm:cxn modelId="{0BCAFEDE-A72E-4E79-BA03-19674130F435}" type="presOf" srcId="{27A4F322-21BC-45B0-A286-B9D4E0A372F3}" destId="{D69A9D2C-8868-477F-BB27-8C5935E30FBA}" srcOrd="1" destOrd="0" presId="urn:microsoft.com/office/officeart/2008/layout/HorizontalMultiLevelHierarchy"/>
    <dgm:cxn modelId="{D4F62A46-11FD-4DEE-AF20-9370EB7152EA}" srcId="{AB9C7B29-977C-4F16-A7F8-948DCD947861}" destId="{0404ACD6-A0A9-4CC1-95ED-270D1DFB780A}" srcOrd="1" destOrd="0" parTransId="{27A4F322-21BC-45B0-A286-B9D4E0A372F3}" sibTransId="{E2D4D2AA-D5D6-4C35-99EC-DF94CF43EB1A}"/>
    <dgm:cxn modelId="{94C41F7B-C0A7-406A-9086-D851E542FE21}" type="presOf" srcId="{AB9C7B29-977C-4F16-A7F8-948DCD947861}" destId="{3E60CD24-D087-4D63-A714-A6CFDC9AE0A9}" srcOrd="0" destOrd="0" presId="urn:microsoft.com/office/officeart/2008/layout/HorizontalMultiLevelHierarchy"/>
    <dgm:cxn modelId="{5F645291-6084-4E89-823B-73D21596448D}" type="presOf" srcId="{BF88ED38-4131-4B4A-9C8C-8EDB0D4BB496}" destId="{FA41CF71-AD64-48CF-8829-0DA7A14C1472}" srcOrd="0" destOrd="0" presId="urn:microsoft.com/office/officeart/2008/layout/HorizontalMultiLevelHierarchy"/>
    <dgm:cxn modelId="{598B9F10-6D0B-4781-ABCE-C20732494EC2}" type="presOf" srcId="{8ABE48AB-8680-4F60-A7FB-FF625D7AB896}" destId="{0F879D89-3E73-4392-A21C-6AFBA09BA52A}" srcOrd="0" destOrd="0" presId="urn:microsoft.com/office/officeart/2008/layout/HorizontalMultiLevelHierarchy"/>
    <dgm:cxn modelId="{F98EFDE2-C73D-4977-9095-289F7846DE65}" type="presOf" srcId="{166B97FB-573A-412C-820C-CDD8D7079D58}" destId="{50FECEAF-F890-4C5D-9F7C-A197F38176C9}" srcOrd="0" destOrd="0" presId="urn:microsoft.com/office/officeart/2008/layout/HorizontalMultiLevelHierarchy"/>
    <dgm:cxn modelId="{41A2EB3C-FCD3-41D2-BFAA-C3741124D2C5}" type="presOf" srcId="{8ABE48AB-8680-4F60-A7FB-FF625D7AB896}" destId="{D9DFC034-2BB4-4565-96AE-19E4E48D3AB9}" srcOrd="1" destOrd="0" presId="urn:microsoft.com/office/officeart/2008/layout/HorizontalMultiLevelHierarchy"/>
    <dgm:cxn modelId="{895FF33F-66C0-4CD4-9FB6-BB880B0168DC}" srcId="{BF88ED38-4131-4B4A-9C8C-8EDB0D4BB496}" destId="{AB9C7B29-977C-4F16-A7F8-948DCD947861}" srcOrd="0" destOrd="0" parTransId="{08DAF45A-1AE1-4956-A4F5-AD6D598375F0}" sibTransId="{52F84816-9A41-482E-885B-0BD9DA397C44}"/>
    <dgm:cxn modelId="{BA97272D-EDD3-468C-BA8A-953E562AC7A0}" type="presOf" srcId="{9D9641E8-434E-4655-8EBB-BB9A1D1B0762}" destId="{59C277F3-7DB3-4A72-9551-587E1408A8AD}" srcOrd="1" destOrd="0" presId="urn:microsoft.com/office/officeart/2008/layout/HorizontalMultiLevelHierarchy"/>
    <dgm:cxn modelId="{FEFA6495-F4B8-49D7-A9CB-1D167946329F}" type="presOf" srcId="{27A4F322-21BC-45B0-A286-B9D4E0A372F3}" destId="{EC8086F4-4F24-41D2-BB80-4465D050B19B}" srcOrd="0" destOrd="0" presId="urn:microsoft.com/office/officeart/2008/layout/HorizontalMultiLevelHierarchy"/>
    <dgm:cxn modelId="{8CE04B42-35DF-42FC-B21E-D62C7F998F3E}" srcId="{AB9C7B29-977C-4F16-A7F8-948DCD947861}" destId="{88EF4EF9-9C0B-4198-989D-2E49BC581942}" srcOrd="2" destOrd="0" parTransId="{8ABE48AB-8680-4F60-A7FB-FF625D7AB896}" sibTransId="{EA6EC6F4-DCD8-408B-A272-06D481646BA8}"/>
    <dgm:cxn modelId="{E6033BDD-5F71-4788-83F8-C8E7A79EC5E0}" type="presOf" srcId="{0404ACD6-A0A9-4CC1-95ED-270D1DFB780A}" destId="{6D0072A2-4A16-4E9C-983E-BB12DF048DFB}" srcOrd="0" destOrd="0" presId="urn:microsoft.com/office/officeart/2008/layout/HorizontalMultiLevelHierarchy"/>
    <dgm:cxn modelId="{13D95FF4-4905-4DA5-BBCE-329E8A1CDC58}" srcId="{AB9C7B29-977C-4F16-A7F8-948DCD947861}" destId="{166B97FB-573A-412C-820C-CDD8D7079D58}" srcOrd="0" destOrd="0" parTransId="{9D9641E8-434E-4655-8EBB-BB9A1D1B0762}" sibTransId="{E469EFBC-DCCB-450D-A942-64814D305AC3}"/>
    <dgm:cxn modelId="{FA26B02F-3A4C-4FC5-A92F-88553002AAB1}" type="presOf" srcId="{88EF4EF9-9C0B-4198-989D-2E49BC581942}" destId="{DB039396-CE08-4728-92EA-BDD7DC06AD5C}" srcOrd="0" destOrd="0" presId="urn:microsoft.com/office/officeart/2008/layout/HorizontalMultiLevelHierarchy"/>
    <dgm:cxn modelId="{22E01889-F43E-4B08-88D4-9ED4F1CE6AE2}" type="presParOf" srcId="{FA41CF71-AD64-48CF-8829-0DA7A14C1472}" destId="{E4DCF182-43DF-470C-BFB6-3BB4641A97AB}" srcOrd="0" destOrd="0" presId="urn:microsoft.com/office/officeart/2008/layout/HorizontalMultiLevelHierarchy"/>
    <dgm:cxn modelId="{621AD048-C71F-45D8-B81B-372752A6841A}" type="presParOf" srcId="{E4DCF182-43DF-470C-BFB6-3BB4641A97AB}" destId="{3E60CD24-D087-4D63-A714-A6CFDC9AE0A9}" srcOrd="0" destOrd="0" presId="urn:microsoft.com/office/officeart/2008/layout/HorizontalMultiLevelHierarchy"/>
    <dgm:cxn modelId="{3FFDA684-084F-47FD-A1EF-8694DC04F05D}" type="presParOf" srcId="{E4DCF182-43DF-470C-BFB6-3BB4641A97AB}" destId="{A960F2EE-8A3E-4494-984E-391991EE05A2}" srcOrd="1" destOrd="0" presId="urn:microsoft.com/office/officeart/2008/layout/HorizontalMultiLevelHierarchy"/>
    <dgm:cxn modelId="{3163D954-0BE4-4C87-BD5E-B3EF60F92F0D}" type="presParOf" srcId="{A960F2EE-8A3E-4494-984E-391991EE05A2}" destId="{99E1FE16-C76D-42DD-9EF7-92F6700CE260}" srcOrd="0" destOrd="0" presId="urn:microsoft.com/office/officeart/2008/layout/HorizontalMultiLevelHierarchy"/>
    <dgm:cxn modelId="{BA44FD71-B884-43DD-9FB4-67B906AEF453}" type="presParOf" srcId="{99E1FE16-C76D-42DD-9EF7-92F6700CE260}" destId="{59C277F3-7DB3-4A72-9551-587E1408A8AD}" srcOrd="0" destOrd="0" presId="urn:microsoft.com/office/officeart/2008/layout/HorizontalMultiLevelHierarchy"/>
    <dgm:cxn modelId="{4F75ED45-EEE1-468B-B74B-09FE4DB832F3}" type="presParOf" srcId="{A960F2EE-8A3E-4494-984E-391991EE05A2}" destId="{E6ED5E74-ABFB-45E1-8C60-6EBE19A59CBC}" srcOrd="1" destOrd="0" presId="urn:microsoft.com/office/officeart/2008/layout/HorizontalMultiLevelHierarchy"/>
    <dgm:cxn modelId="{1912763D-7502-4070-A558-3CE6379872EC}" type="presParOf" srcId="{E6ED5E74-ABFB-45E1-8C60-6EBE19A59CBC}" destId="{50FECEAF-F890-4C5D-9F7C-A197F38176C9}" srcOrd="0" destOrd="0" presId="urn:microsoft.com/office/officeart/2008/layout/HorizontalMultiLevelHierarchy"/>
    <dgm:cxn modelId="{5A855BC5-690C-423F-B294-68200F4E1B97}" type="presParOf" srcId="{E6ED5E74-ABFB-45E1-8C60-6EBE19A59CBC}" destId="{1B04B0E8-AB95-4301-88AB-745D304E8F5C}" srcOrd="1" destOrd="0" presId="urn:microsoft.com/office/officeart/2008/layout/HorizontalMultiLevelHierarchy"/>
    <dgm:cxn modelId="{81D35D05-66BA-47EE-A5DD-651AD0960019}" type="presParOf" srcId="{A960F2EE-8A3E-4494-984E-391991EE05A2}" destId="{EC8086F4-4F24-41D2-BB80-4465D050B19B}" srcOrd="2" destOrd="0" presId="urn:microsoft.com/office/officeart/2008/layout/HorizontalMultiLevelHierarchy"/>
    <dgm:cxn modelId="{32DD0DB1-6DF0-4FD2-8B85-3559C8053B5F}" type="presParOf" srcId="{EC8086F4-4F24-41D2-BB80-4465D050B19B}" destId="{D69A9D2C-8868-477F-BB27-8C5935E30FBA}" srcOrd="0" destOrd="0" presId="urn:microsoft.com/office/officeart/2008/layout/HorizontalMultiLevelHierarchy"/>
    <dgm:cxn modelId="{2D30113D-E280-44FE-824F-522C8B8A757D}" type="presParOf" srcId="{A960F2EE-8A3E-4494-984E-391991EE05A2}" destId="{F1711DFE-C959-4720-A946-50A140A5FB8A}" srcOrd="3" destOrd="0" presId="urn:microsoft.com/office/officeart/2008/layout/HorizontalMultiLevelHierarchy"/>
    <dgm:cxn modelId="{6AC044B2-8D34-400F-995E-C86A472FA7BF}" type="presParOf" srcId="{F1711DFE-C959-4720-A946-50A140A5FB8A}" destId="{6D0072A2-4A16-4E9C-983E-BB12DF048DFB}" srcOrd="0" destOrd="0" presId="urn:microsoft.com/office/officeart/2008/layout/HorizontalMultiLevelHierarchy"/>
    <dgm:cxn modelId="{FE413943-6A77-47D8-8CE6-F510E6998642}" type="presParOf" srcId="{F1711DFE-C959-4720-A946-50A140A5FB8A}" destId="{F55DBEE6-6C09-4005-B4E9-E246F3E97B30}" srcOrd="1" destOrd="0" presId="urn:microsoft.com/office/officeart/2008/layout/HorizontalMultiLevelHierarchy"/>
    <dgm:cxn modelId="{16D6AE4E-C254-4F2C-9AA9-0D5D705B0BA8}" type="presParOf" srcId="{A960F2EE-8A3E-4494-984E-391991EE05A2}" destId="{0F879D89-3E73-4392-A21C-6AFBA09BA52A}" srcOrd="4" destOrd="0" presId="urn:microsoft.com/office/officeart/2008/layout/HorizontalMultiLevelHierarchy"/>
    <dgm:cxn modelId="{2B1BB05B-5EF3-4EC6-827F-C5DF4E6D6705}" type="presParOf" srcId="{0F879D89-3E73-4392-A21C-6AFBA09BA52A}" destId="{D9DFC034-2BB4-4565-96AE-19E4E48D3AB9}" srcOrd="0" destOrd="0" presId="urn:microsoft.com/office/officeart/2008/layout/HorizontalMultiLevelHierarchy"/>
    <dgm:cxn modelId="{94643D4B-33C1-413D-B351-4EAE32A3F16D}" type="presParOf" srcId="{A960F2EE-8A3E-4494-984E-391991EE05A2}" destId="{530E6C74-C5D4-48B5-85CD-89E22D488E49}" srcOrd="5" destOrd="0" presId="urn:microsoft.com/office/officeart/2008/layout/HorizontalMultiLevelHierarchy"/>
    <dgm:cxn modelId="{88E0611F-A36B-4DBA-8BF2-B7FF242741F4}" type="presParOf" srcId="{530E6C74-C5D4-48B5-85CD-89E22D488E49}" destId="{DB039396-CE08-4728-92EA-BDD7DC06AD5C}" srcOrd="0" destOrd="0" presId="urn:microsoft.com/office/officeart/2008/layout/HorizontalMultiLevelHierarchy"/>
    <dgm:cxn modelId="{CF44CF55-66DA-45C4-90B5-1C92253E608B}" type="presParOf" srcId="{530E6C74-C5D4-48B5-85CD-89E22D488E49}" destId="{EF230ADA-2B75-4EB0-AD7A-50A516E320B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0857C0-0234-4B1B-93E1-2B46CE0548E3}" type="doc">
      <dgm:prSet loTypeId="urn:microsoft.com/office/officeart/2005/8/layout/pyramid2" loCatId="pyramid" qsTypeId="urn:microsoft.com/office/officeart/2005/8/quickstyle/simple1" qsCatId="simple" csTypeId="urn:microsoft.com/office/officeart/2005/8/colors/accent1_2" csCatId="accent1" phldr="1"/>
      <dgm:spPr/>
    </dgm:pt>
    <dgm:pt modelId="{DF546BC2-2AD2-4800-B161-9A4E5F5305BB}">
      <dgm:prSet phldrT="[Text]" custT="1"/>
      <dgm:spPr/>
      <dgm:t>
        <a:bodyPr/>
        <a:lstStyle/>
        <a:p>
          <a:r>
            <a:rPr lang="en-US" sz="2000" dirty="0" smtClean="0">
              <a:solidFill>
                <a:schemeClr val="tx2">
                  <a:lumMod val="75000"/>
                </a:schemeClr>
              </a:solidFill>
            </a:rPr>
            <a:t>MS </a:t>
          </a:r>
        </a:p>
        <a:p>
          <a:r>
            <a:rPr lang="en-US" sz="2000" dirty="0" smtClean="0">
              <a:solidFill>
                <a:schemeClr val="tx2">
                  <a:lumMod val="75000"/>
                </a:schemeClr>
              </a:solidFill>
            </a:rPr>
            <a:t>M Phil (Sec, Teach, DNFE)</a:t>
          </a:r>
          <a:endParaRPr lang="en-US" sz="2000" dirty="0">
            <a:solidFill>
              <a:schemeClr val="tx2">
                <a:lumMod val="75000"/>
              </a:schemeClr>
            </a:solidFill>
          </a:endParaRPr>
        </a:p>
      </dgm:t>
    </dgm:pt>
    <dgm:pt modelId="{67AC1203-62CC-4E9E-BC9E-6845B6364CD3}" type="parTrans" cxnId="{48FAAD29-B0B6-49D9-AD48-294425253906}">
      <dgm:prSet/>
      <dgm:spPr/>
      <dgm:t>
        <a:bodyPr/>
        <a:lstStyle/>
        <a:p>
          <a:endParaRPr lang="en-US"/>
        </a:p>
      </dgm:t>
    </dgm:pt>
    <dgm:pt modelId="{B3F5D43A-79EA-4213-868F-8FD288312205}" type="sibTrans" cxnId="{48FAAD29-B0B6-49D9-AD48-294425253906}">
      <dgm:prSet/>
      <dgm:spPr/>
      <dgm:t>
        <a:bodyPr/>
        <a:lstStyle/>
        <a:p>
          <a:endParaRPr lang="en-US"/>
        </a:p>
      </dgm:t>
    </dgm:pt>
    <dgm:pt modelId="{5BB3537E-A070-4530-B334-22ABB20DB28C}">
      <dgm:prSet phldrT="[Text]" custT="1"/>
      <dgm:spPr/>
      <dgm:t>
        <a:bodyPr/>
        <a:lstStyle/>
        <a:p>
          <a:r>
            <a:rPr lang="en-US" sz="1800" dirty="0" smtClean="0">
              <a:solidFill>
                <a:schemeClr val="tx2">
                  <a:lumMod val="75000"/>
                </a:schemeClr>
              </a:solidFill>
            </a:rPr>
            <a:t>MA Education (Pre, Ele, Sec, Gen, Isl, Spec, Busi, Tech, Teach, EPM)</a:t>
          </a:r>
        </a:p>
        <a:p>
          <a:r>
            <a:rPr lang="en-US" sz="1800" dirty="0" smtClean="0">
              <a:solidFill>
                <a:schemeClr val="tx2">
                  <a:lumMod val="75000"/>
                </a:schemeClr>
              </a:solidFill>
            </a:rPr>
            <a:t>M Ed</a:t>
          </a:r>
        </a:p>
        <a:p>
          <a:r>
            <a:rPr lang="en-US" sz="1800" dirty="0" smtClean="0">
              <a:solidFill>
                <a:schemeClr val="tx2">
                  <a:lumMod val="75000"/>
                </a:schemeClr>
              </a:solidFill>
            </a:rPr>
            <a:t>MS Ed.</a:t>
          </a:r>
          <a:endParaRPr lang="en-US" sz="1800" dirty="0">
            <a:solidFill>
              <a:schemeClr val="tx2">
                <a:lumMod val="75000"/>
              </a:schemeClr>
            </a:solidFill>
          </a:endParaRPr>
        </a:p>
      </dgm:t>
    </dgm:pt>
    <dgm:pt modelId="{B8FD2671-ED5A-4999-82F1-082786260531}" type="parTrans" cxnId="{ACCC86BA-A8DB-4C95-B860-026B7036C14C}">
      <dgm:prSet/>
      <dgm:spPr/>
      <dgm:t>
        <a:bodyPr/>
        <a:lstStyle/>
        <a:p>
          <a:endParaRPr lang="en-US"/>
        </a:p>
      </dgm:t>
    </dgm:pt>
    <dgm:pt modelId="{545F4919-6670-4386-B504-890DBDF44A24}" type="sibTrans" cxnId="{ACCC86BA-A8DB-4C95-B860-026B7036C14C}">
      <dgm:prSet/>
      <dgm:spPr/>
      <dgm:t>
        <a:bodyPr/>
        <a:lstStyle/>
        <a:p>
          <a:endParaRPr lang="en-US"/>
        </a:p>
      </dgm:t>
    </dgm:pt>
    <dgm:pt modelId="{6BED2AFC-6ADD-48C4-A106-52F206F5EDC4}">
      <dgm:prSet phldrT="[Text]" custT="1"/>
      <dgm:spPr/>
      <dgm:t>
        <a:bodyPr/>
        <a:lstStyle/>
        <a:p>
          <a:r>
            <a:rPr lang="en-US" sz="1800" dirty="0" smtClean="0">
              <a:solidFill>
                <a:schemeClr val="tx2">
                  <a:lumMod val="75000"/>
                </a:schemeClr>
              </a:solidFill>
            </a:rPr>
            <a:t>B Ed. 4 year</a:t>
          </a:r>
        </a:p>
        <a:p>
          <a:r>
            <a:rPr lang="en-US" sz="1800" dirty="0" smtClean="0">
              <a:solidFill>
                <a:schemeClr val="tx2">
                  <a:lumMod val="75000"/>
                </a:schemeClr>
              </a:solidFill>
            </a:rPr>
            <a:t>B Ed 2.5 year</a:t>
          </a:r>
        </a:p>
        <a:p>
          <a:r>
            <a:rPr lang="en-US" sz="1800" dirty="0" smtClean="0">
              <a:solidFill>
                <a:schemeClr val="tx2">
                  <a:lumMod val="75000"/>
                </a:schemeClr>
              </a:solidFill>
            </a:rPr>
            <a:t>B Ed 1.5 year</a:t>
          </a:r>
        </a:p>
        <a:p>
          <a:r>
            <a:rPr lang="en-US" sz="1800" dirty="0" smtClean="0">
              <a:solidFill>
                <a:schemeClr val="tx2">
                  <a:lumMod val="75000"/>
                </a:schemeClr>
              </a:solidFill>
            </a:rPr>
            <a:t>BS (Hons) 4 year</a:t>
          </a:r>
          <a:endParaRPr lang="en-US" sz="1800" dirty="0">
            <a:solidFill>
              <a:schemeClr val="tx2">
                <a:lumMod val="75000"/>
              </a:schemeClr>
            </a:solidFill>
          </a:endParaRPr>
        </a:p>
      </dgm:t>
    </dgm:pt>
    <dgm:pt modelId="{E8B36A6C-7958-49CD-BFA2-2F0AE00258B0}" type="parTrans" cxnId="{18E1EDB3-035B-47D3-B67D-0C6601C8A85C}">
      <dgm:prSet/>
      <dgm:spPr/>
      <dgm:t>
        <a:bodyPr/>
        <a:lstStyle/>
        <a:p>
          <a:endParaRPr lang="en-US"/>
        </a:p>
      </dgm:t>
    </dgm:pt>
    <dgm:pt modelId="{B40EF682-EDA1-4154-97E2-F3BF03813C21}" type="sibTrans" cxnId="{18E1EDB3-035B-47D3-B67D-0C6601C8A85C}">
      <dgm:prSet/>
      <dgm:spPr/>
      <dgm:t>
        <a:bodyPr/>
        <a:lstStyle/>
        <a:p>
          <a:endParaRPr lang="en-US"/>
        </a:p>
      </dgm:t>
    </dgm:pt>
    <dgm:pt modelId="{17589188-0EDF-4963-9E1F-9DE4B42A6A22}" type="pres">
      <dgm:prSet presAssocID="{C70857C0-0234-4B1B-93E1-2B46CE0548E3}" presName="compositeShape" presStyleCnt="0">
        <dgm:presLayoutVars>
          <dgm:dir/>
          <dgm:resizeHandles/>
        </dgm:presLayoutVars>
      </dgm:prSet>
      <dgm:spPr/>
    </dgm:pt>
    <dgm:pt modelId="{9900CFE4-B6D5-449A-AB56-D9DA47996A51}" type="pres">
      <dgm:prSet presAssocID="{C70857C0-0234-4B1B-93E1-2B46CE0548E3}" presName="pyramid" presStyleLbl="node1" presStyleIdx="0" presStyleCnt="1"/>
      <dgm:spPr>
        <a:solidFill>
          <a:schemeClr val="accent1">
            <a:lumMod val="40000"/>
            <a:lumOff val="60000"/>
          </a:schemeClr>
        </a:solidFill>
      </dgm:spPr>
    </dgm:pt>
    <dgm:pt modelId="{7EDC8A6C-FE91-45AF-AB50-0464576C785C}" type="pres">
      <dgm:prSet presAssocID="{C70857C0-0234-4B1B-93E1-2B46CE0548E3}" presName="theList" presStyleCnt="0"/>
      <dgm:spPr/>
    </dgm:pt>
    <dgm:pt modelId="{A0E8C2FD-4FA9-40AB-BBE2-8DC5E3B80A6E}" type="pres">
      <dgm:prSet presAssocID="{DF546BC2-2AD2-4800-B161-9A4E5F5305BB}" presName="aNode" presStyleLbl="fgAcc1" presStyleIdx="0" presStyleCnt="3" custLinFactNeighborX="-1563" custLinFactNeighborY="-99931">
        <dgm:presLayoutVars>
          <dgm:bulletEnabled val="1"/>
        </dgm:presLayoutVars>
      </dgm:prSet>
      <dgm:spPr/>
      <dgm:t>
        <a:bodyPr/>
        <a:lstStyle/>
        <a:p>
          <a:endParaRPr lang="en-US"/>
        </a:p>
      </dgm:t>
    </dgm:pt>
    <dgm:pt modelId="{6AE22622-ADD0-4D23-A5DB-1048D71D3E29}" type="pres">
      <dgm:prSet presAssocID="{DF546BC2-2AD2-4800-B161-9A4E5F5305BB}" presName="aSpace" presStyleCnt="0"/>
      <dgm:spPr/>
    </dgm:pt>
    <dgm:pt modelId="{671CEF02-AB15-4028-B155-D26017BF72EA}" type="pres">
      <dgm:prSet presAssocID="{5BB3537E-A070-4530-B334-22ABB20DB28C}" presName="aNode" presStyleLbl="fgAcc1" presStyleIdx="1" presStyleCnt="3" custLinFactY="-4564" custLinFactNeighborX="-1563" custLinFactNeighborY="-100000">
        <dgm:presLayoutVars>
          <dgm:bulletEnabled val="1"/>
        </dgm:presLayoutVars>
      </dgm:prSet>
      <dgm:spPr/>
      <dgm:t>
        <a:bodyPr/>
        <a:lstStyle/>
        <a:p>
          <a:endParaRPr lang="en-US"/>
        </a:p>
      </dgm:t>
    </dgm:pt>
    <dgm:pt modelId="{096ADB3F-2EF6-4E0A-BACA-D5AF338C6C5B}" type="pres">
      <dgm:prSet presAssocID="{5BB3537E-A070-4530-B334-22ABB20DB28C}" presName="aSpace" presStyleCnt="0"/>
      <dgm:spPr/>
    </dgm:pt>
    <dgm:pt modelId="{C51BE114-93D4-421F-9BA0-B3E6AE4BC35C}" type="pres">
      <dgm:prSet presAssocID="{6BED2AFC-6ADD-48C4-A106-52F206F5EDC4}" presName="aNode" presStyleLbl="fgAcc1" presStyleIdx="2" presStyleCnt="3" custLinFactY="-4480" custLinFactNeighborX="-1563" custLinFactNeighborY="-100000">
        <dgm:presLayoutVars>
          <dgm:bulletEnabled val="1"/>
        </dgm:presLayoutVars>
      </dgm:prSet>
      <dgm:spPr/>
      <dgm:t>
        <a:bodyPr/>
        <a:lstStyle/>
        <a:p>
          <a:endParaRPr lang="en-US"/>
        </a:p>
      </dgm:t>
    </dgm:pt>
    <dgm:pt modelId="{43D31C3B-F7C7-4DD1-B6B2-9B05BDE01A34}" type="pres">
      <dgm:prSet presAssocID="{6BED2AFC-6ADD-48C4-A106-52F206F5EDC4}" presName="aSpace" presStyleCnt="0"/>
      <dgm:spPr/>
    </dgm:pt>
  </dgm:ptLst>
  <dgm:cxnLst>
    <dgm:cxn modelId="{ACCC86BA-A8DB-4C95-B860-026B7036C14C}" srcId="{C70857C0-0234-4B1B-93E1-2B46CE0548E3}" destId="{5BB3537E-A070-4530-B334-22ABB20DB28C}" srcOrd="1" destOrd="0" parTransId="{B8FD2671-ED5A-4999-82F1-082786260531}" sibTransId="{545F4919-6670-4386-B504-890DBDF44A24}"/>
    <dgm:cxn modelId="{2DF28866-523B-4750-90EA-F3655C3A9281}" type="presOf" srcId="{6BED2AFC-6ADD-48C4-A106-52F206F5EDC4}" destId="{C51BE114-93D4-421F-9BA0-B3E6AE4BC35C}" srcOrd="0" destOrd="0" presId="urn:microsoft.com/office/officeart/2005/8/layout/pyramid2"/>
    <dgm:cxn modelId="{D55DAA36-4DF7-49B7-A23F-44EA5C67B47E}" type="presOf" srcId="{5BB3537E-A070-4530-B334-22ABB20DB28C}" destId="{671CEF02-AB15-4028-B155-D26017BF72EA}" srcOrd="0" destOrd="0" presId="urn:microsoft.com/office/officeart/2005/8/layout/pyramid2"/>
    <dgm:cxn modelId="{BF3C3F65-A891-4A19-8CC8-982FDDE98B35}" type="presOf" srcId="{C70857C0-0234-4B1B-93E1-2B46CE0548E3}" destId="{17589188-0EDF-4963-9E1F-9DE4B42A6A22}" srcOrd="0" destOrd="0" presId="urn:microsoft.com/office/officeart/2005/8/layout/pyramid2"/>
    <dgm:cxn modelId="{556D5939-51F7-46A6-97AD-E0347C820F0D}" type="presOf" srcId="{DF546BC2-2AD2-4800-B161-9A4E5F5305BB}" destId="{A0E8C2FD-4FA9-40AB-BBE2-8DC5E3B80A6E}" srcOrd="0" destOrd="0" presId="urn:microsoft.com/office/officeart/2005/8/layout/pyramid2"/>
    <dgm:cxn modelId="{18E1EDB3-035B-47D3-B67D-0C6601C8A85C}" srcId="{C70857C0-0234-4B1B-93E1-2B46CE0548E3}" destId="{6BED2AFC-6ADD-48C4-A106-52F206F5EDC4}" srcOrd="2" destOrd="0" parTransId="{E8B36A6C-7958-49CD-BFA2-2F0AE00258B0}" sibTransId="{B40EF682-EDA1-4154-97E2-F3BF03813C21}"/>
    <dgm:cxn modelId="{48FAAD29-B0B6-49D9-AD48-294425253906}" srcId="{C70857C0-0234-4B1B-93E1-2B46CE0548E3}" destId="{DF546BC2-2AD2-4800-B161-9A4E5F5305BB}" srcOrd="0" destOrd="0" parTransId="{67AC1203-62CC-4E9E-BC9E-6845B6364CD3}" sibTransId="{B3F5D43A-79EA-4213-868F-8FD288312205}"/>
    <dgm:cxn modelId="{CBDA60BF-27A1-4A47-B41F-FC22038262D3}" type="presParOf" srcId="{17589188-0EDF-4963-9E1F-9DE4B42A6A22}" destId="{9900CFE4-B6D5-449A-AB56-D9DA47996A51}" srcOrd="0" destOrd="0" presId="urn:microsoft.com/office/officeart/2005/8/layout/pyramid2"/>
    <dgm:cxn modelId="{9D0B44F9-207B-403E-90D8-C43B965D44CA}" type="presParOf" srcId="{17589188-0EDF-4963-9E1F-9DE4B42A6A22}" destId="{7EDC8A6C-FE91-45AF-AB50-0464576C785C}" srcOrd="1" destOrd="0" presId="urn:microsoft.com/office/officeart/2005/8/layout/pyramid2"/>
    <dgm:cxn modelId="{E728E800-0220-4C70-9BDC-B45CC6BC7BAD}" type="presParOf" srcId="{7EDC8A6C-FE91-45AF-AB50-0464576C785C}" destId="{A0E8C2FD-4FA9-40AB-BBE2-8DC5E3B80A6E}" srcOrd="0" destOrd="0" presId="urn:microsoft.com/office/officeart/2005/8/layout/pyramid2"/>
    <dgm:cxn modelId="{61EE80D4-C90E-4294-BE12-8FA9B2B1075F}" type="presParOf" srcId="{7EDC8A6C-FE91-45AF-AB50-0464576C785C}" destId="{6AE22622-ADD0-4D23-A5DB-1048D71D3E29}" srcOrd="1" destOrd="0" presId="urn:microsoft.com/office/officeart/2005/8/layout/pyramid2"/>
    <dgm:cxn modelId="{E06ED416-D7DC-48DA-8DC8-FD6E0FDBBC30}" type="presParOf" srcId="{7EDC8A6C-FE91-45AF-AB50-0464576C785C}" destId="{671CEF02-AB15-4028-B155-D26017BF72EA}" srcOrd="2" destOrd="0" presId="urn:microsoft.com/office/officeart/2005/8/layout/pyramid2"/>
    <dgm:cxn modelId="{1259C482-F228-4293-8EB2-CAF8C7D441E4}" type="presParOf" srcId="{7EDC8A6C-FE91-45AF-AB50-0464576C785C}" destId="{096ADB3F-2EF6-4E0A-BACA-D5AF338C6C5B}" srcOrd="3" destOrd="0" presId="urn:microsoft.com/office/officeart/2005/8/layout/pyramid2"/>
    <dgm:cxn modelId="{F23B0209-DF9A-483D-912A-68476E961527}" type="presParOf" srcId="{7EDC8A6C-FE91-45AF-AB50-0464576C785C}" destId="{C51BE114-93D4-421F-9BA0-B3E6AE4BC35C}" srcOrd="4" destOrd="0" presId="urn:microsoft.com/office/officeart/2005/8/layout/pyramid2"/>
    <dgm:cxn modelId="{6F7D65DA-2BFF-4FB8-A60A-763BCD90B0AD}" type="presParOf" srcId="{7EDC8A6C-FE91-45AF-AB50-0464576C785C}" destId="{43D31C3B-F7C7-4DD1-B6B2-9B05BDE01A34}"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42C9A7-7FA7-4C1B-8F81-6F43CDC66BBE}"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1501008D-873D-456C-95D9-292D62A3A03F}">
      <dgm:prSet phldrT="[Text]" custT="1"/>
      <dgm:spPr/>
      <dgm:t>
        <a:bodyPr/>
        <a:lstStyle/>
        <a:p>
          <a:r>
            <a:rPr lang="en-US" sz="1800" dirty="0" smtClean="0"/>
            <a:t>Technology, Research</a:t>
          </a:r>
          <a:endParaRPr lang="en-US" sz="1800" dirty="0"/>
        </a:p>
      </dgm:t>
    </dgm:pt>
    <dgm:pt modelId="{13CCF723-FA7B-46E0-8D2F-AF9A45C5C649}" type="parTrans" cxnId="{44D83AB6-A4B9-4925-85DC-0FBC1E60C9D0}">
      <dgm:prSet/>
      <dgm:spPr/>
      <dgm:t>
        <a:bodyPr/>
        <a:lstStyle/>
        <a:p>
          <a:endParaRPr lang="en-US"/>
        </a:p>
      </dgm:t>
    </dgm:pt>
    <dgm:pt modelId="{E27F7BC4-8687-4108-8155-FCB32BBC856A}" type="sibTrans" cxnId="{44D83AB6-A4B9-4925-85DC-0FBC1E60C9D0}">
      <dgm:prSet/>
      <dgm:spPr/>
      <dgm:t>
        <a:bodyPr/>
        <a:lstStyle/>
        <a:p>
          <a:endParaRPr lang="en-US"/>
        </a:p>
      </dgm:t>
    </dgm:pt>
    <dgm:pt modelId="{471338A7-99E6-4BEC-A888-7F7F8625E17C}">
      <dgm:prSet phldrT="[Text]" custT="1"/>
      <dgm:spPr>
        <a:solidFill>
          <a:schemeClr val="accent1">
            <a:lumMod val="40000"/>
            <a:lumOff val="60000"/>
            <a:alpha val="90000"/>
          </a:schemeClr>
        </a:solidFill>
      </dgm:spPr>
      <dgm:t>
        <a:bodyPr/>
        <a:lstStyle/>
        <a:p>
          <a:r>
            <a:rPr lang="en-US" sz="2800" dirty="0" smtClean="0"/>
            <a:t>Pedagogical Knowledge</a:t>
          </a:r>
          <a:endParaRPr lang="en-US" sz="2800" dirty="0"/>
        </a:p>
      </dgm:t>
    </dgm:pt>
    <dgm:pt modelId="{4E4AE1C9-0BAC-4C6A-B803-EBB3E37640B0}" type="parTrans" cxnId="{BF776EF2-8330-4B10-A333-CBB5080F29B9}">
      <dgm:prSet/>
      <dgm:spPr/>
      <dgm:t>
        <a:bodyPr/>
        <a:lstStyle/>
        <a:p>
          <a:endParaRPr lang="en-US"/>
        </a:p>
      </dgm:t>
    </dgm:pt>
    <dgm:pt modelId="{125071C5-2AF0-4D58-A5EE-6C365E7BA901}" type="sibTrans" cxnId="{BF776EF2-8330-4B10-A333-CBB5080F29B9}">
      <dgm:prSet/>
      <dgm:spPr/>
      <dgm:t>
        <a:bodyPr/>
        <a:lstStyle/>
        <a:p>
          <a:endParaRPr lang="en-US"/>
        </a:p>
      </dgm:t>
    </dgm:pt>
    <dgm:pt modelId="{0A3706CB-EDF0-4EB7-9853-D060BF4F46A8}">
      <dgm:prSet phldrT="[Text]" custT="1"/>
      <dgm:spPr/>
      <dgm:t>
        <a:bodyPr/>
        <a:lstStyle/>
        <a:p>
          <a:r>
            <a:rPr lang="en-US" sz="2000" dirty="0" smtClean="0"/>
            <a:t>Subject Knowledge, </a:t>
          </a:r>
          <a:endParaRPr lang="en-US" sz="2000" dirty="0"/>
        </a:p>
      </dgm:t>
    </dgm:pt>
    <dgm:pt modelId="{26D832FB-5D2E-4CC6-9D3A-10D55A301365}" type="parTrans" cxnId="{F557827B-F30E-4EA3-947C-30003BB80E50}">
      <dgm:prSet/>
      <dgm:spPr/>
      <dgm:t>
        <a:bodyPr/>
        <a:lstStyle/>
        <a:p>
          <a:endParaRPr lang="en-US"/>
        </a:p>
      </dgm:t>
    </dgm:pt>
    <dgm:pt modelId="{63FD5192-1DCD-422B-AB67-FEAA066FDA8A}" type="sibTrans" cxnId="{F557827B-F30E-4EA3-947C-30003BB80E50}">
      <dgm:prSet/>
      <dgm:spPr/>
      <dgm:t>
        <a:bodyPr/>
        <a:lstStyle/>
        <a:p>
          <a:endParaRPr lang="en-US"/>
        </a:p>
      </dgm:t>
    </dgm:pt>
    <dgm:pt modelId="{3A9C18AB-BACB-4635-AF37-F746EBE6FE76}">
      <dgm:prSet phldrT="[Text]" custT="1"/>
      <dgm:spPr>
        <a:solidFill>
          <a:schemeClr val="accent1">
            <a:lumMod val="40000"/>
            <a:lumOff val="60000"/>
            <a:alpha val="90000"/>
          </a:schemeClr>
        </a:solidFill>
      </dgm:spPr>
      <dgm:t>
        <a:bodyPr/>
        <a:lstStyle/>
        <a:p>
          <a:r>
            <a:rPr lang="en-US" sz="2800" dirty="0" smtClean="0"/>
            <a:t>Professional Skills</a:t>
          </a:r>
          <a:endParaRPr lang="en-US" sz="2800" dirty="0"/>
        </a:p>
      </dgm:t>
    </dgm:pt>
    <dgm:pt modelId="{4FB9D8B5-4D85-46F2-B66F-453F797CE0DE}" type="parTrans" cxnId="{ED8A4417-726D-4A23-8276-A4B3A634DADB}">
      <dgm:prSet/>
      <dgm:spPr/>
      <dgm:t>
        <a:bodyPr/>
        <a:lstStyle/>
        <a:p>
          <a:endParaRPr lang="en-US"/>
        </a:p>
      </dgm:t>
    </dgm:pt>
    <dgm:pt modelId="{BFCFAC36-4453-430C-B632-DA74ED2C1197}" type="sibTrans" cxnId="{ED8A4417-726D-4A23-8276-A4B3A634DADB}">
      <dgm:prSet/>
      <dgm:spPr/>
      <dgm:t>
        <a:bodyPr/>
        <a:lstStyle/>
        <a:p>
          <a:endParaRPr lang="en-US"/>
        </a:p>
      </dgm:t>
    </dgm:pt>
    <dgm:pt modelId="{624AF9B0-6D56-4599-B17A-95EB0C254B63}">
      <dgm:prSet phldrT="[Text]" custT="1"/>
      <dgm:spPr>
        <a:solidFill>
          <a:schemeClr val="accent1">
            <a:lumMod val="40000"/>
            <a:lumOff val="60000"/>
          </a:schemeClr>
        </a:solidFill>
      </dgm:spPr>
      <dgm:t>
        <a:bodyPr/>
        <a:lstStyle/>
        <a:p>
          <a:r>
            <a:rPr lang="sv-SE" sz="1800" dirty="0" smtClean="0"/>
            <a:t>Soft skills, Counseling skills, Interpersonal skills, </a:t>
          </a:r>
          <a:r>
            <a:rPr lang="en-US" sz="1800" dirty="0" smtClean="0"/>
            <a:t>life long learning</a:t>
          </a:r>
          <a:endParaRPr lang="en-US" sz="1800" dirty="0"/>
        </a:p>
      </dgm:t>
    </dgm:pt>
    <dgm:pt modelId="{9F7A3C17-10A0-47A0-B7FD-D3DDA1296658}" type="parTrans" cxnId="{41AB7A62-4AC4-479A-93F1-52AA2BC6ACDD}">
      <dgm:prSet/>
      <dgm:spPr/>
      <dgm:t>
        <a:bodyPr/>
        <a:lstStyle/>
        <a:p>
          <a:endParaRPr lang="en-US"/>
        </a:p>
      </dgm:t>
    </dgm:pt>
    <dgm:pt modelId="{A2238480-9DAF-423A-B0BC-D913395A25E1}" type="sibTrans" cxnId="{41AB7A62-4AC4-479A-93F1-52AA2BC6ACDD}">
      <dgm:prSet/>
      <dgm:spPr/>
      <dgm:t>
        <a:bodyPr/>
        <a:lstStyle/>
        <a:p>
          <a:endParaRPr lang="en-US"/>
        </a:p>
      </dgm:t>
    </dgm:pt>
    <dgm:pt modelId="{C1A93D1A-E72A-4A68-9AA5-551498DEAC48}">
      <dgm:prSet phldrT="[Text]" custT="1"/>
      <dgm:spPr/>
      <dgm:t>
        <a:bodyPr/>
        <a:lstStyle/>
        <a:p>
          <a:r>
            <a:rPr lang="en-US" sz="2000" dirty="0" smtClean="0"/>
            <a:t>Method of teaching, Discipline, Practice and supervision Technology</a:t>
          </a:r>
          <a:endParaRPr lang="en-US" sz="2000" dirty="0"/>
        </a:p>
      </dgm:t>
    </dgm:pt>
    <dgm:pt modelId="{688BFCB3-0D9C-46DB-B9FF-FD1AD0049F08}" type="parTrans" cxnId="{1C0963FE-7457-4E1B-9761-13D26993294E}">
      <dgm:prSet/>
      <dgm:spPr/>
      <dgm:t>
        <a:bodyPr/>
        <a:lstStyle/>
        <a:p>
          <a:endParaRPr lang="en-US"/>
        </a:p>
      </dgm:t>
    </dgm:pt>
    <dgm:pt modelId="{E1DC9517-9677-4696-A078-B7E2FF606CBB}" type="sibTrans" cxnId="{1C0963FE-7457-4E1B-9761-13D26993294E}">
      <dgm:prSet/>
      <dgm:spPr/>
      <dgm:t>
        <a:bodyPr/>
        <a:lstStyle/>
        <a:p>
          <a:endParaRPr lang="en-US"/>
        </a:p>
      </dgm:t>
    </dgm:pt>
    <dgm:pt modelId="{8A305B08-706E-4119-A9FA-02B7ACC8F5CA}">
      <dgm:prSet phldrT="[Text]" custT="1"/>
      <dgm:spPr/>
      <dgm:t>
        <a:bodyPr/>
        <a:lstStyle/>
        <a:p>
          <a:r>
            <a:rPr lang="en-US" sz="1800" dirty="0" smtClean="0"/>
            <a:t>Teaching, Psychology, Curriculum, Evaluation </a:t>
          </a:r>
          <a:endParaRPr lang="en-US" sz="1800" dirty="0"/>
        </a:p>
      </dgm:t>
    </dgm:pt>
    <dgm:pt modelId="{AE921EE5-4E47-44BE-8B70-1A92AD04E2DD}" type="sibTrans" cxnId="{6E98A722-20EC-4F3A-8BDA-26F2ABC50E9B}">
      <dgm:prSet/>
      <dgm:spPr/>
      <dgm:t>
        <a:bodyPr/>
        <a:lstStyle/>
        <a:p>
          <a:endParaRPr lang="en-US"/>
        </a:p>
      </dgm:t>
    </dgm:pt>
    <dgm:pt modelId="{07CE9717-A5D6-4DF2-8AD1-EB5F6476D3FB}" type="parTrans" cxnId="{6E98A722-20EC-4F3A-8BDA-26F2ABC50E9B}">
      <dgm:prSet/>
      <dgm:spPr/>
      <dgm:t>
        <a:bodyPr/>
        <a:lstStyle/>
        <a:p>
          <a:endParaRPr lang="en-US"/>
        </a:p>
      </dgm:t>
    </dgm:pt>
    <dgm:pt modelId="{A346ED0F-E97B-4840-90C1-563148D3D088}">
      <dgm:prSet phldrT="[Text]" custT="1"/>
      <dgm:spPr>
        <a:solidFill>
          <a:schemeClr val="accent1">
            <a:lumMod val="40000"/>
            <a:lumOff val="60000"/>
            <a:alpha val="90000"/>
          </a:schemeClr>
        </a:solidFill>
      </dgm:spPr>
      <dgm:t>
        <a:bodyPr/>
        <a:lstStyle/>
        <a:p>
          <a:r>
            <a:rPr lang="en-US" sz="2800" dirty="0" smtClean="0"/>
            <a:t>Teaching Skills</a:t>
          </a:r>
          <a:endParaRPr lang="en-US" sz="2800" dirty="0"/>
        </a:p>
      </dgm:t>
    </dgm:pt>
    <dgm:pt modelId="{E5CD3902-4176-4F1F-B128-ADA55780DF6C}" type="sibTrans" cxnId="{6B9BC199-8970-4E15-8E87-60F379C62EAF}">
      <dgm:prSet/>
      <dgm:spPr/>
      <dgm:t>
        <a:bodyPr/>
        <a:lstStyle/>
        <a:p>
          <a:endParaRPr lang="en-US"/>
        </a:p>
      </dgm:t>
    </dgm:pt>
    <dgm:pt modelId="{DF6C2B26-EA08-4BAA-A896-CB5ABF70368A}" type="parTrans" cxnId="{6B9BC199-8970-4E15-8E87-60F379C62EAF}">
      <dgm:prSet/>
      <dgm:spPr/>
      <dgm:t>
        <a:bodyPr/>
        <a:lstStyle/>
        <a:p>
          <a:endParaRPr lang="en-US"/>
        </a:p>
      </dgm:t>
    </dgm:pt>
    <dgm:pt modelId="{6DB526EC-F053-4B09-8BFB-926991E92910}">
      <dgm:prSet custT="1"/>
      <dgm:spPr/>
      <dgm:t>
        <a:bodyPr/>
        <a:lstStyle/>
        <a:p>
          <a:r>
            <a:rPr lang="en-US" sz="1800" dirty="0" smtClean="0"/>
            <a:t>skills</a:t>
          </a:r>
        </a:p>
      </dgm:t>
    </dgm:pt>
    <dgm:pt modelId="{1E3B0538-F177-4BF2-B266-360FB6C7873F}" type="parTrans" cxnId="{D3919DF0-5976-48B9-879B-722CF91C4E89}">
      <dgm:prSet/>
      <dgm:spPr/>
      <dgm:t>
        <a:bodyPr/>
        <a:lstStyle/>
        <a:p>
          <a:endParaRPr lang="en-US"/>
        </a:p>
      </dgm:t>
    </dgm:pt>
    <dgm:pt modelId="{EF70DD06-3590-43A4-BFC1-87AEBC7D00E1}" type="sibTrans" cxnId="{D3919DF0-5976-48B9-879B-722CF91C4E89}">
      <dgm:prSet/>
      <dgm:spPr/>
      <dgm:t>
        <a:bodyPr/>
        <a:lstStyle/>
        <a:p>
          <a:endParaRPr lang="en-US"/>
        </a:p>
      </dgm:t>
    </dgm:pt>
    <dgm:pt modelId="{0A49943A-E428-499D-AE7B-FEA32B2A1C86}" type="pres">
      <dgm:prSet presAssocID="{5742C9A7-7FA7-4C1B-8F81-6F43CDC66BBE}" presName="Name0" presStyleCnt="0">
        <dgm:presLayoutVars>
          <dgm:chMax val="7"/>
          <dgm:dir/>
          <dgm:animLvl val="lvl"/>
          <dgm:resizeHandles val="exact"/>
        </dgm:presLayoutVars>
      </dgm:prSet>
      <dgm:spPr/>
      <dgm:t>
        <a:bodyPr/>
        <a:lstStyle/>
        <a:p>
          <a:endParaRPr lang="en-US"/>
        </a:p>
      </dgm:t>
    </dgm:pt>
    <dgm:pt modelId="{0BC72762-2DBC-4F7F-B861-A3AB12E538E5}" type="pres">
      <dgm:prSet presAssocID="{A346ED0F-E97B-4840-90C1-563148D3D088}" presName="circle1" presStyleLbl="node1" presStyleIdx="0" presStyleCnt="3"/>
      <dgm:spPr/>
    </dgm:pt>
    <dgm:pt modelId="{69A1DC01-824A-47FE-85F3-5B6A392DB5EA}" type="pres">
      <dgm:prSet presAssocID="{A346ED0F-E97B-4840-90C1-563148D3D088}" presName="space" presStyleCnt="0"/>
      <dgm:spPr/>
    </dgm:pt>
    <dgm:pt modelId="{1C54D703-5C7C-40A5-8503-65E7E49EA959}" type="pres">
      <dgm:prSet presAssocID="{A346ED0F-E97B-4840-90C1-563148D3D088}" presName="rect1" presStyleLbl="alignAcc1" presStyleIdx="0" presStyleCnt="3" custScaleX="100000" custScaleY="100000"/>
      <dgm:spPr/>
      <dgm:t>
        <a:bodyPr/>
        <a:lstStyle/>
        <a:p>
          <a:endParaRPr lang="en-US"/>
        </a:p>
      </dgm:t>
    </dgm:pt>
    <dgm:pt modelId="{C7E973B5-33F9-4CFD-870C-CB1327F86C24}" type="pres">
      <dgm:prSet presAssocID="{471338A7-99E6-4BEC-A888-7F7F8625E17C}" presName="vertSpace2" presStyleLbl="node1" presStyleIdx="0" presStyleCnt="3"/>
      <dgm:spPr/>
    </dgm:pt>
    <dgm:pt modelId="{2E5D4F12-592A-4D73-996C-29346333A272}" type="pres">
      <dgm:prSet presAssocID="{471338A7-99E6-4BEC-A888-7F7F8625E17C}" presName="circle2" presStyleLbl="node1" presStyleIdx="1" presStyleCnt="3" custLinFactNeighborX="-807" custLinFactNeighborY="622"/>
      <dgm:spPr/>
    </dgm:pt>
    <dgm:pt modelId="{90678A34-0572-404C-B8E8-505EEE2A2E0B}" type="pres">
      <dgm:prSet presAssocID="{471338A7-99E6-4BEC-A888-7F7F8625E17C}" presName="rect2" presStyleLbl="alignAcc1" presStyleIdx="1" presStyleCnt="3"/>
      <dgm:spPr/>
      <dgm:t>
        <a:bodyPr/>
        <a:lstStyle/>
        <a:p>
          <a:endParaRPr lang="en-US"/>
        </a:p>
      </dgm:t>
    </dgm:pt>
    <dgm:pt modelId="{32BCA43D-CF36-46DA-A8BB-F38C3E4DC069}" type="pres">
      <dgm:prSet presAssocID="{3A9C18AB-BACB-4635-AF37-F746EBE6FE76}" presName="vertSpace3" presStyleLbl="node1" presStyleIdx="1" presStyleCnt="3"/>
      <dgm:spPr/>
    </dgm:pt>
    <dgm:pt modelId="{1EA5CEA9-ECD3-41C3-8B42-78720D3D8BA9}" type="pres">
      <dgm:prSet presAssocID="{3A9C18AB-BACB-4635-AF37-F746EBE6FE76}" presName="circle3" presStyleLbl="node1" presStyleIdx="2" presStyleCnt="3" custLinFactNeighborX="-24074" custLinFactNeighborY="5837"/>
      <dgm:spPr/>
    </dgm:pt>
    <dgm:pt modelId="{7E357F43-B732-4266-A7EF-F35113417967}" type="pres">
      <dgm:prSet presAssocID="{3A9C18AB-BACB-4635-AF37-F746EBE6FE76}" presName="rect3" presStyleLbl="alignAcc1" presStyleIdx="2" presStyleCnt="3" custScaleY="94113"/>
      <dgm:spPr/>
      <dgm:t>
        <a:bodyPr/>
        <a:lstStyle/>
        <a:p>
          <a:endParaRPr lang="en-US"/>
        </a:p>
      </dgm:t>
    </dgm:pt>
    <dgm:pt modelId="{E774D46A-46AB-4A2C-9D01-BB3F66901900}" type="pres">
      <dgm:prSet presAssocID="{A346ED0F-E97B-4840-90C1-563148D3D088}" presName="rect1ParTx" presStyleLbl="alignAcc1" presStyleIdx="2" presStyleCnt="3">
        <dgm:presLayoutVars>
          <dgm:chMax val="1"/>
          <dgm:bulletEnabled val="1"/>
        </dgm:presLayoutVars>
      </dgm:prSet>
      <dgm:spPr/>
      <dgm:t>
        <a:bodyPr/>
        <a:lstStyle/>
        <a:p>
          <a:endParaRPr lang="en-US"/>
        </a:p>
      </dgm:t>
    </dgm:pt>
    <dgm:pt modelId="{563A7336-E6BF-4C3A-BB72-85E908AD936E}" type="pres">
      <dgm:prSet presAssocID="{A346ED0F-E97B-4840-90C1-563148D3D088}" presName="rect1ChTx" presStyleLbl="alignAcc1" presStyleIdx="2" presStyleCnt="3">
        <dgm:presLayoutVars>
          <dgm:bulletEnabled val="1"/>
        </dgm:presLayoutVars>
      </dgm:prSet>
      <dgm:spPr/>
      <dgm:t>
        <a:bodyPr/>
        <a:lstStyle/>
        <a:p>
          <a:endParaRPr lang="en-US"/>
        </a:p>
      </dgm:t>
    </dgm:pt>
    <dgm:pt modelId="{FC016477-B67A-4EA5-B3C8-4214E2A3FF60}" type="pres">
      <dgm:prSet presAssocID="{471338A7-99E6-4BEC-A888-7F7F8625E17C}" presName="rect2ParTx" presStyleLbl="alignAcc1" presStyleIdx="2" presStyleCnt="3">
        <dgm:presLayoutVars>
          <dgm:chMax val="1"/>
          <dgm:bulletEnabled val="1"/>
        </dgm:presLayoutVars>
      </dgm:prSet>
      <dgm:spPr/>
      <dgm:t>
        <a:bodyPr/>
        <a:lstStyle/>
        <a:p>
          <a:endParaRPr lang="en-US"/>
        </a:p>
      </dgm:t>
    </dgm:pt>
    <dgm:pt modelId="{CD2FA488-2000-49A4-A5D4-01C5F6D87869}" type="pres">
      <dgm:prSet presAssocID="{471338A7-99E6-4BEC-A888-7F7F8625E17C}" presName="rect2ChTx" presStyleLbl="alignAcc1" presStyleIdx="2" presStyleCnt="3">
        <dgm:presLayoutVars>
          <dgm:bulletEnabled val="1"/>
        </dgm:presLayoutVars>
      </dgm:prSet>
      <dgm:spPr/>
      <dgm:t>
        <a:bodyPr/>
        <a:lstStyle/>
        <a:p>
          <a:endParaRPr lang="en-US"/>
        </a:p>
      </dgm:t>
    </dgm:pt>
    <dgm:pt modelId="{8BEC0ED2-6EE9-404D-8167-169D3C1E638D}" type="pres">
      <dgm:prSet presAssocID="{3A9C18AB-BACB-4635-AF37-F746EBE6FE76}" presName="rect3ParTx" presStyleLbl="alignAcc1" presStyleIdx="2" presStyleCnt="3">
        <dgm:presLayoutVars>
          <dgm:chMax val="1"/>
          <dgm:bulletEnabled val="1"/>
        </dgm:presLayoutVars>
      </dgm:prSet>
      <dgm:spPr/>
      <dgm:t>
        <a:bodyPr/>
        <a:lstStyle/>
        <a:p>
          <a:endParaRPr lang="en-US"/>
        </a:p>
      </dgm:t>
    </dgm:pt>
    <dgm:pt modelId="{1809EFC8-E4FD-47EE-A7DD-2F6D83775BA8}" type="pres">
      <dgm:prSet presAssocID="{3A9C18AB-BACB-4635-AF37-F746EBE6FE76}" presName="rect3ChTx" presStyleLbl="alignAcc1" presStyleIdx="2" presStyleCnt="3">
        <dgm:presLayoutVars>
          <dgm:bulletEnabled val="1"/>
        </dgm:presLayoutVars>
      </dgm:prSet>
      <dgm:spPr/>
      <dgm:t>
        <a:bodyPr/>
        <a:lstStyle/>
        <a:p>
          <a:endParaRPr lang="en-US"/>
        </a:p>
      </dgm:t>
    </dgm:pt>
  </dgm:ptLst>
  <dgm:cxnLst>
    <dgm:cxn modelId="{1C39BDCA-DAA6-4D36-A5E2-AD6A48B5DF26}" type="presOf" srcId="{624AF9B0-6D56-4599-B17A-95EB0C254B63}" destId="{1809EFC8-E4FD-47EE-A7DD-2F6D83775BA8}" srcOrd="0" destOrd="0" presId="urn:microsoft.com/office/officeart/2005/8/layout/target3"/>
    <dgm:cxn modelId="{BF776EF2-8330-4B10-A333-CBB5080F29B9}" srcId="{5742C9A7-7FA7-4C1B-8F81-6F43CDC66BBE}" destId="{471338A7-99E6-4BEC-A888-7F7F8625E17C}" srcOrd="1" destOrd="0" parTransId="{4E4AE1C9-0BAC-4C6A-B803-EBB3E37640B0}" sibTransId="{125071C5-2AF0-4D58-A5EE-6C365E7BA901}"/>
    <dgm:cxn modelId="{6B9BC199-8970-4E15-8E87-60F379C62EAF}" srcId="{5742C9A7-7FA7-4C1B-8F81-6F43CDC66BBE}" destId="{A346ED0F-E97B-4840-90C1-563148D3D088}" srcOrd="0" destOrd="0" parTransId="{DF6C2B26-EA08-4BAA-A896-CB5ABF70368A}" sibTransId="{E5CD3902-4176-4F1F-B128-ADA55780DF6C}"/>
    <dgm:cxn modelId="{ED8A4417-726D-4A23-8276-A4B3A634DADB}" srcId="{5742C9A7-7FA7-4C1B-8F81-6F43CDC66BBE}" destId="{3A9C18AB-BACB-4635-AF37-F746EBE6FE76}" srcOrd="2" destOrd="0" parTransId="{4FB9D8B5-4D85-46F2-B66F-453F797CE0DE}" sibTransId="{BFCFAC36-4453-430C-B632-DA74ED2C1197}"/>
    <dgm:cxn modelId="{B960EA9F-D0F9-426C-85AF-0CFB7AD24140}" type="presOf" srcId="{471338A7-99E6-4BEC-A888-7F7F8625E17C}" destId="{90678A34-0572-404C-B8E8-505EEE2A2E0B}" srcOrd="0" destOrd="0" presId="urn:microsoft.com/office/officeart/2005/8/layout/target3"/>
    <dgm:cxn modelId="{F557827B-F30E-4EA3-947C-30003BB80E50}" srcId="{471338A7-99E6-4BEC-A888-7F7F8625E17C}" destId="{0A3706CB-EDF0-4EB7-9853-D060BF4F46A8}" srcOrd="0" destOrd="0" parTransId="{26D832FB-5D2E-4CC6-9D3A-10D55A301365}" sibTransId="{63FD5192-1DCD-422B-AB67-FEAA066FDA8A}"/>
    <dgm:cxn modelId="{701C4EE2-A61C-47A2-986D-B95017236D64}" type="presOf" srcId="{471338A7-99E6-4BEC-A888-7F7F8625E17C}" destId="{FC016477-B67A-4EA5-B3C8-4214E2A3FF60}" srcOrd="1" destOrd="0" presId="urn:microsoft.com/office/officeart/2005/8/layout/target3"/>
    <dgm:cxn modelId="{41AB7A62-4AC4-479A-93F1-52AA2BC6ACDD}" srcId="{3A9C18AB-BACB-4635-AF37-F746EBE6FE76}" destId="{624AF9B0-6D56-4599-B17A-95EB0C254B63}" srcOrd="0" destOrd="0" parTransId="{9F7A3C17-10A0-47A0-B7FD-D3DDA1296658}" sibTransId="{A2238480-9DAF-423A-B0BC-D913395A25E1}"/>
    <dgm:cxn modelId="{9A24A411-269A-497A-89B4-A495DEB09EF2}" type="presOf" srcId="{5742C9A7-7FA7-4C1B-8F81-6F43CDC66BBE}" destId="{0A49943A-E428-499D-AE7B-FEA32B2A1C86}" srcOrd="0" destOrd="0" presId="urn:microsoft.com/office/officeart/2005/8/layout/target3"/>
    <dgm:cxn modelId="{E9164B62-F0FA-4FF2-ADA3-997651C85219}" type="presOf" srcId="{6DB526EC-F053-4B09-8BFB-926991E92910}" destId="{1809EFC8-E4FD-47EE-A7DD-2F6D83775BA8}" srcOrd="0" destOrd="1" presId="urn:microsoft.com/office/officeart/2005/8/layout/target3"/>
    <dgm:cxn modelId="{D3919DF0-5976-48B9-879B-722CF91C4E89}" srcId="{3A9C18AB-BACB-4635-AF37-F746EBE6FE76}" destId="{6DB526EC-F053-4B09-8BFB-926991E92910}" srcOrd="1" destOrd="0" parTransId="{1E3B0538-F177-4BF2-B266-360FB6C7873F}" sibTransId="{EF70DD06-3590-43A4-BFC1-87AEBC7D00E1}"/>
    <dgm:cxn modelId="{4CCA090F-87A6-4A8C-AAE9-5F162599D4C8}" type="presOf" srcId="{0A3706CB-EDF0-4EB7-9853-D060BF4F46A8}" destId="{CD2FA488-2000-49A4-A5D4-01C5F6D87869}" srcOrd="0" destOrd="0" presId="urn:microsoft.com/office/officeart/2005/8/layout/target3"/>
    <dgm:cxn modelId="{6C523316-0E46-49EA-B81F-B2A81DA77860}" type="presOf" srcId="{A346ED0F-E97B-4840-90C1-563148D3D088}" destId="{1C54D703-5C7C-40A5-8503-65E7E49EA959}" srcOrd="0" destOrd="0" presId="urn:microsoft.com/office/officeart/2005/8/layout/target3"/>
    <dgm:cxn modelId="{5DF3ED11-8F6C-470F-B7D2-EDB26B2E5AE0}" type="presOf" srcId="{3A9C18AB-BACB-4635-AF37-F746EBE6FE76}" destId="{7E357F43-B732-4266-A7EF-F35113417967}" srcOrd="0" destOrd="0" presId="urn:microsoft.com/office/officeart/2005/8/layout/target3"/>
    <dgm:cxn modelId="{6E98A722-20EC-4F3A-8BDA-26F2ABC50E9B}" srcId="{A346ED0F-E97B-4840-90C1-563148D3D088}" destId="{8A305B08-706E-4119-A9FA-02B7ACC8F5CA}" srcOrd="0" destOrd="0" parTransId="{07CE9717-A5D6-4DF2-8AD1-EB5F6476D3FB}" sibTransId="{AE921EE5-4E47-44BE-8B70-1A92AD04E2DD}"/>
    <dgm:cxn modelId="{47CD5FB7-D02C-42EE-95E2-14F3145982BF}" type="presOf" srcId="{C1A93D1A-E72A-4A68-9AA5-551498DEAC48}" destId="{CD2FA488-2000-49A4-A5D4-01C5F6D87869}" srcOrd="0" destOrd="1" presId="urn:microsoft.com/office/officeart/2005/8/layout/target3"/>
    <dgm:cxn modelId="{1F150F35-F076-41FB-8E9E-E48394AD4961}" type="presOf" srcId="{1501008D-873D-456C-95D9-292D62A3A03F}" destId="{563A7336-E6BF-4C3A-BB72-85E908AD936E}" srcOrd="0" destOrd="1" presId="urn:microsoft.com/office/officeart/2005/8/layout/target3"/>
    <dgm:cxn modelId="{DAF45C51-2C8F-4416-978C-99BA1DA22B5E}" type="presOf" srcId="{8A305B08-706E-4119-A9FA-02B7ACC8F5CA}" destId="{563A7336-E6BF-4C3A-BB72-85E908AD936E}" srcOrd="0" destOrd="0" presId="urn:microsoft.com/office/officeart/2005/8/layout/target3"/>
    <dgm:cxn modelId="{C112A141-04E6-4D89-8B54-831E048735C0}" type="presOf" srcId="{3A9C18AB-BACB-4635-AF37-F746EBE6FE76}" destId="{8BEC0ED2-6EE9-404D-8167-169D3C1E638D}" srcOrd="1" destOrd="0" presId="urn:microsoft.com/office/officeart/2005/8/layout/target3"/>
    <dgm:cxn modelId="{DF6BF1F4-5864-4B71-B91C-9DB4154DDA58}" type="presOf" srcId="{A346ED0F-E97B-4840-90C1-563148D3D088}" destId="{E774D46A-46AB-4A2C-9D01-BB3F66901900}" srcOrd="1" destOrd="0" presId="urn:microsoft.com/office/officeart/2005/8/layout/target3"/>
    <dgm:cxn modelId="{1C0963FE-7457-4E1B-9761-13D26993294E}" srcId="{471338A7-99E6-4BEC-A888-7F7F8625E17C}" destId="{C1A93D1A-E72A-4A68-9AA5-551498DEAC48}" srcOrd="1" destOrd="0" parTransId="{688BFCB3-0D9C-46DB-B9FF-FD1AD0049F08}" sibTransId="{E1DC9517-9677-4696-A078-B7E2FF606CBB}"/>
    <dgm:cxn modelId="{44D83AB6-A4B9-4925-85DC-0FBC1E60C9D0}" srcId="{A346ED0F-E97B-4840-90C1-563148D3D088}" destId="{1501008D-873D-456C-95D9-292D62A3A03F}" srcOrd="1" destOrd="0" parTransId="{13CCF723-FA7B-46E0-8D2F-AF9A45C5C649}" sibTransId="{E27F7BC4-8687-4108-8155-FCB32BBC856A}"/>
    <dgm:cxn modelId="{9DFDE0D2-7442-4D24-BC17-B51DA19D1C4A}" type="presParOf" srcId="{0A49943A-E428-499D-AE7B-FEA32B2A1C86}" destId="{0BC72762-2DBC-4F7F-B861-A3AB12E538E5}" srcOrd="0" destOrd="0" presId="urn:microsoft.com/office/officeart/2005/8/layout/target3"/>
    <dgm:cxn modelId="{C4543E25-DF69-4653-AF07-CA39CDC8B995}" type="presParOf" srcId="{0A49943A-E428-499D-AE7B-FEA32B2A1C86}" destId="{69A1DC01-824A-47FE-85F3-5B6A392DB5EA}" srcOrd="1" destOrd="0" presId="urn:microsoft.com/office/officeart/2005/8/layout/target3"/>
    <dgm:cxn modelId="{2D291316-750D-42CC-807B-FF5A6404DFBC}" type="presParOf" srcId="{0A49943A-E428-499D-AE7B-FEA32B2A1C86}" destId="{1C54D703-5C7C-40A5-8503-65E7E49EA959}" srcOrd="2" destOrd="0" presId="urn:microsoft.com/office/officeart/2005/8/layout/target3"/>
    <dgm:cxn modelId="{63474FF6-8F56-46F1-88C3-E05699393917}" type="presParOf" srcId="{0A49943A-E428-499D-AE7B-FEA32B2A1C86}" destId="{C7E973B5-33F9-4CFD-870C-CB1327F86C24}" srcOrd="3" destOrd="0" presId="urn:microsoft.com/office/officeart/2005/8/layout/target3"/>
    <dgm:cxn modelId="{21493379-0CE3-4570-B2AE-BF6344BEE2AC}" type="presParOf" srcId="{0A49943A-E428-499D-AE7B-FEA32B2A1C86}" destId="{2E5D4F12-592A-4D73-996C-29346333A272}" srcOrd="4" destOrd="0" presId="urn:microsoft.com/office/officeart/2005/8/layout/target3"/>
    <dgm:cxn modelId="{EEA9AE6F-2EE3-477E-BB33-49D7FED6233C}" type="presParOf" srcId="{0A49943A-E428-499D-AE7B-FEA32B2A1C86}" destId="{90678A34-0572-404C-B8E8-505EEE2A2E0B}" srcOrd="5" destOrd="0" presId="urn:microsoft.com/office/officeart/2005/8/layout/target3"/>
    <dgm:cxn modelId="{E92A9F5F-8C74-45EC-9162-F312BA176121}" type="presParOf" srcId="{0A49943A-E428-499D-AE7B-FEA32B2A1C86}" destId="{32BCA43D-CF36-46DA-A8BB-F38C3E4DC069}" srcOrd="6" destOrd="0" presId="urn:microsoft.com/office/officeart/2005/8/layout/target3"/>
    <dgm:cxn modelId="{55792720-3210-4A74-B8C5-9E3602A58FD4}" type="presParOf" srcId="{0A49943A-E428-499D-AE7B-FEA32B2A1C86}" destId="{1EA5CEA9-ECD3-41C3-8B42-78720D3D8BA9}" srcOrd="7" destOrd="0" presId="urn:microsoft.com/office/officeart/2005/8/layout/target3"/>
    <dgm:cxn modelId="{F291D807-E038-45AD-B894-050CB337E267}" type="presParOf" srcId="{0A49943A-E428-499D-AE7B-FEA32B2A1C86}" destId="{7E357F43-B732-4266-A7EF-F35113417967}" srcOrd="8" destOrd="0" presId="urn:microsoft.com/office/officeart/2005/8/layout/target3"/>
    <dgm:cxn modelId="{0FF34775-4E4E-4169-AF16-214351B257BE}" type="presParOf" srcId="{0A49943A-E428-499D-AE7B-FEA32B2A1C86}" destId="{E774D46A-46AB-4A2C-9D01-BB3F66901900}" srcOrd="9" destOrd="0" presId="urn:microsoft.com/office/officeart/2005/8/layout/target3"/>
    <dgm:cxn modelId="{97EE84C6-F935-49CD-98BA-15D514382E86}" type="presParOf" srcId="{0A49943A-E428-499D-AE7B-FEA32B2A1C86}" destId="{563A7336-E6BF-4C3A-BB72-85E908AD936E}" srcOrd="10" destOrd="0" presId="urn:microsoft.com/office/officeart/2005/8/layout/target3"/>
    <dgm:cxn modelId="{98B486C1-240F-4902-BC9A-7AB6E6CB61F7}" type="presParOf" srcId="{0A49943A-E428-499D-AE7B-FEA32B2A1C86}" destId="{FC016477-B67A-4EA5-B3C8-4214E2A3FF60}" srcOrd="11" destOrd="0" presId="urn:microsoft.com/office/officeart/2005/8/layout/target3"/>
    <dgm:cxn modelId="{0A90658F-8829-4E70-A286-33060DE17431}" type="presParOf" srcId="{0A49943A-E428-499D-AE7B-FEA32B2A1C86}" destId="{CD2FA488-2000-49A4-A5D4-01C5F6D87869}" srcOrd="12" destOrd="0" presId="urn:microsoft.com/office/officeart/2005/8/layout/target3"/>
    <dgm:cxn modelId="{942C5570-40CD-4BD5-A9E0-B3D7492420A5}" type="presParOf" srcId="{0A49943A-E428-499D-AE7B-FEA32B2A1C86}" destId="{8BEC0ED2-6EE9-404D-8167-169D3C1E638D}" srcOrd="13" destOrd="0" presId="urn:microsoft.com/office/officeart/2005/8/layout/target3"/>
    <dgm:cxn modelId="{B62A2B13-2DB0-4324-B01B-3362006404CF}" type="presParOf" srcId="{0A49943A-E428-499D-AE7B-FEA32B2A1C86}" destId="{1809EFC8-E4FD-47EE-A7DD-2F6D83775BA8}"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879D89-3E73-4392-A21C-6AFBA09BA52A}">
      <dsp:nvSpPr>
        <dsp:cNvPr id="0" name=""/>
        <dsp:cNvSpPr/>
      </dsp:nvSpPr>
      <dsp:spPr>
        <a:xfrm>
          <a:off x="2020188" y="2232838"/>
          <a:ext cx="1370414" cy="1105059"/>
        </a:xfrm>
        <a:custGeom>
          <a:avLst/>
          <a:gdLst/>
          <a:ahLst/>
          <a:cxnLst/>
          <a:rect l="0" t="0" r="0" b="0"/>
          <a:pathLst>
            <a:path>
              <a:moveTo>
                <a:pt x="0" y="0"/>
              </a:moveTo>
              <a:lnTo>
                <a:pt x="685207" y="0"/>
              </a:lnTo>
              <a:lnTo>
                <a:pt x="685207" y="1105059"/>
              </a:lnTo>
              <a:lnTo>
                <a:pt x="1370414" y="11050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661384" y="2741356"/>
        <a:ext cx="88022" cy="88022"/>
      </dsp:txXfrm>
    </dsp:sp>
    <dsp:sp modelId="{EC8086F4-4F24-41D2-BB80-4465D050B19B}">
      <dsp:nvSpPr>
        <dsp:cNvPr id="0" name=""/>
        <dsp:cNvSpPr/>
      </dsp:nvSpPr>
      <dsp:spPr>
        <a:xfrm>
          <a:off x="2020188" y="2187118"/>
          <a:ext cx="1370414" cy="91440"/>
        </a:xfrm>
        <a:custGeom>
          <a:avLst/>
          <a:gdLst/>
          <a:ahLst/>
          <a:cxnLst/>
          <a:rect l="0" t="0" r="0" b="0"/>
          <a:pathLst>
            <a:path>
              <a:moveTo>
                <a:pt x="0" y="45720"/>
              </a:moveTo>
              <a:lnTo>
                <a:pt x="685207" y="45720"/>
              </a:lnTo>
              <a:lnTo>
                <a:pt x="685207" y="75862"/>
              </a:lnTo>
              <a:lnTo>
                <a:pt x="1370414" y="75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71126" y="2198569"/>
        <a:ext cx="68537" cy="68537"/>
      </dsp:txXfrm>
    </dsp:sp>
    <dsp:sp modelId="{99E1FE16-C76D-42DD-9EF7-92F6700CE260}">
      <dsp:nvSpPr>
        <dsp:cNvPr id="0" name=""/>
        <dsp:cNvSpPr/>
      </dsp:nvSpPr>
      <dsp:spPr>
        <a:xfrm>
          <a:off x="2020188" y="1188065"/>
          <a:ext cx="1370414" cy="1044773"/>
        </a:xfrm>
        <a:custGeom>
          <a:avLst/>
          <a:gdLst/>
          <a:ahLst/>
          <a:cxnLst/>
          <a:rect l="0" t="0" r="0" b="0"/>
          <a:pathLst>
            <a:path>
              <a:moveTo>
                <a:pt x="0" y="1044773"/>
              </a:moveTo>
              <a:lnTo>
                <a:pt x="685207" y="1044773"/>
              </a:lnTo>
              <a:lnTo>
                <a:pt x="685207" y="0"/>
              </a:lnTo>
              <a:lnTo>
                <a:pt x="137041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662314" y="1667370"/>
        <a:ext cx="86162" cy="86162"/>
      </dsp:txXfrm>
    </dsp:sp>
    <dsp:sp modelId="{3E60CD24-D087-4D63-A714-A6CFDC9AE0A9}">
      <dsp:nvSpPr>
        <dsp:cNvPr id="0" name=""/>
        <dsp:cNvSpPr/>
      </dsp:nvSpPr>
      <dsp:spPr>
        <a:xfrm>
          <a:off x="565314" y="1828803"/>
          <a:ext cx="2101676" cy="8080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en-US" sz="4800" kern="1200" dirty="0" smtClean="0">
              <a:solidFill>
                <a:srgbClr val="FF0000"/>
              </a:solidFill>
              <a:latin typeface="Perpetua" pitchFamily="18" charset="0"/>
            </a:rPr>
            <a:t>Phases</a:t>
          </a:r>
          <a:endParaRPr lang="en-US" sz="4800" kern="1200" dirty="0">
            <a:solidFill>
              <a:srgbClr val="FF0000"/>
            </a:solidFill>
            <a:latin typeface="Perpetua" pitchFamily="18" charset="0"/>
          </a:endParaRPr>
        </a:p>
      </dsp:txBody>
      <dsp:txXfrm>
        <a:off x="565314" y="1828803"/>
        <a:ext cx="2101676" cy="808070"/>
      </dsp:txXfrm>
    </dsp:sp>
    <dsp:sp modelId="{50FECEAF-F890-4C5D-9F7C-A197F38176C9}">
      <dsp:nvSpPr>
        <dsp:cNvPr id="0" name=""/>
        <dsp:cNvSpPr/>
      </dsp:nvSpPr>
      <dsp:spPr>
        <a:xfrm>
          <a:off x="3390603" y="758098"/>
          <a:ext cx="2820580" cy="859932"/>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en-US" sz="3700" kern="1200" dirty="0" smtClean="0">
              <a:latin typeface="Batang" pitchFamily="18" charset="-127"/>
              <a:ea typeface="Batang" pitchFamily="18" charset="-127"/>
            </a:rPr>
            <a:t>Pre-service</a:t>
          </a:r>
          <a:endParaRPr lang="en-US" sz="3700" kern="1200" dirty="0">
            <a:latin typeface="Batang" pitchFamily="18" charset="-127"/>
            <a:ea typeface="Batang" pitchFamily="18" charset="-127"/>
          </a:endParaRPr>
        </a:p>
      </dsp:txBody>
      <dsp:txXfrm>
        <a:off x="3390603" y="758098"/>
        <a:ext cx="2820580" cy="859932"/>
      </dsp:txXfrm>
    </dsp:sp>
    <dsp:sp modelId="{6D0072A2-4A16-4E9C-983E-BB12DF048DFB}">
      <dsp:nvSpPr>
        <dsp:cNvPr id="0" name=""/>
        <dsp:cNvSpPr/>
      </dsp:nvSpPr>
      <dsp:spPr>
        <a:xfrm>
          <a:off x="3390603" y="1833015"/>
          <a:ext cx="2820580" cy="859932"/>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en-US" sz="3700" kern="1200" dirty="0" smtClean="0">
              <a:latin typeface="Batang" pitchFamily="18" charset="-127"/>
              <a:ea typeface="Batang" pitchFamily="18" charset="-127"/>
            </a:rPr>
            <a:t>Induction</a:t>
          </a:r>
          <a:endParaRPr lang="en-US" sz="3700" kern="1200" dirty="0">
            <a:latin typeface="Batang" pitchFamily="18" charset="-127"/>
            <a:ea typeface="Batang" pitchFamily="18" charset="-127"/>
          </a:endParaRPr>
        </a:p>
      </dsp:txBody>
      <dsp:txXfrm>
        <a:off x="3390603" y="1833015"/>
        <a:ext cx="2820580" cy="859932"/>
      </dsp:txXfrm>
    </dsp:sp>
    <dsp:sp modelId="{DB039396-CE08-4728-92EA-BDD7DC06AD5C}">
      <dsp:nvSpPr>
        <dsp:cNvPr id="0" name=""/>
        <dsp:cNvSpPr/>
      </dsp:nvSpPr>
      <dsp:spPr>
        <a:xfrm>
          <a:off x="3390603" y="2907931"/>
          <a:ext cx="2820580" cy="859932"/>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en-US" sz="3700" kern="1200" dirty="0" smtClean="0">
              <a:latin typeface="Batang" pitchFamily="18" charset="-127"/>
              <a:ea typeface="Batang" pitchFamily="18" charset="-127"/>
            </a:rPr>
            <a:t>In-service</a:t>
          </a:r>
          <a:endParaRPr lang="en-US" sz="3700" kern="1200" dirty="0">
            <a:latin typeface="Batang" pitchFamily="18" charset="-127"/>
            <a:ea typeface="Batang" pitchFamily="18" charset="-127"/>
          </a:endParaRPr>
        </a:p>
      </dsp:txBody>
      <dsp:txXfrm>
        <a:off x="3390603" y="2907931"/>
        <a:ext cx="2820580" cy="8599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0CFE4-B6D5-449A-AB56-D9DA47996A51}">
      <dsp:nvSpPr>
        <dsp:cNvPr id="0" name=""/>
        <dsp:cNvSpPr/>
      </dsp:nvSpPr>
      <dsp:spPr>
        <a:xfrm>
          <a:off x="1027833" y="0"/>
          <a:ext cx="5368636" cy="5368636"/>
        </a:xfrm>
        <a:prstGeom prst="triangl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E8C2FD-4FA9-40AB-BBE2-8DC5E3B80A6E}">
      <dsp:nvSpPr>
        <dsp:cNvPr id="0" name=""/>
        <dsp:cNvSpPr/>
      </dsp:nvSpPr>
      <dsp:spPr>
        <a:xfrm>
          <a:off x="3657609" y="380999"/>
          <a:ext cx="3489614" cy="1270857"/>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2">
                  <a:lumMod val="75000"/>
                </a:schemeClr>
              </a:solidFill>
            </a:rPr>
            <a:t>MS </a:t>
          </a:r>
        </a:p>
        <a:p>
          <a:pPr lvl="0" algn="ctr" defTabSz="889000">
            <a:lnSpc>
              <a:spcPct val="90000"/>
            </a:lnSpc>
            <a:spcBef>
              <a:spcPct val="0"/>
            </a:spcBef>
            <a:spcAft>
              <a:spcPct val="35000"/>
            </a:spcAft>
          </a:pPr>
          <a:r>
            <a:rPr lang="en-US" sz="2000" kern="1200" dirty="0" smtClean="0">
              <a:solidFill>
                <a:schemeClr val="tx2">
                  <a:lumMod val="75000"/>
                </a:schemeClr>
              </a:solidFill>
            </a:rPr>
            <a:t>M Phil (Sec, Teach, DNFE)</a:t>
          </a:r>
          <a:endParaRPr lang="en-US" sz="2000" kern="1200" dirty="0">
            <a:solidFill>
              <a:schemeClr val="tx2">
                <a:lumMod val="75000"/>
              </a:schemeClr>
            </a:solidFill>
          </a:endParaRPr>
        </a:p>
      </dsp:txBody>
      <dsp:txXfrm>
        <a:off x="3719647" y="443037"/>
        <a:ext cx="3365538" cy="1146781"/>
      </dsp:txXfrm>
    </dsp:sp>
    <dsp:sp modelId="{671CEF02-AB15-4028-B155-D26017BF72EA}">
      <dsp:nvSpPr>
        <dsp:cNvPr id="0" name=""/>
        <dsp:cNvSpPr/>
      </dsp:nvSpPr>
      <dsp:spPr>
        <a:xfrm>
          <a:off x="3657609" y="1752602"/>
          <a:ext cx="3489614" cy="1270857"/>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2">
                  <a:lumMod val="75000"/>
                </a:schemeClr>
              </a:solidFill>
            </a:rPr>
            <a:t>MA Education (Pre, Ele, Sec, Gen, Isl, Spec, Busi, Tech, Teach, EPM)</a:t>
          </a:r>
        </a:p>
        <a:p>
          <a:pPr lvl="0" algn="ctr" defTabSz="800100">
            <a:lnSpc>
              <a:spcPct val="90000"/>
            </a:lnSpc>
            <a:spcBef>
              <a:spcPct val="0"/>
            </a:spcBef>
            <a:spcAft>
              <a:spcPct val="35000"/>
            </a:spcAft>
          </a:pPr>
          <a:r>
            <a:rPr lang="en-US" sz="1800" kern="1200" dirty="0" smtClean="0">
              <a:solidFill>
                <a:schemeClr val="tx2">
                  <a:lumMod val="75000"/>
                </a:schemeClr>
              </a:solidFill>
            </a:rPr>
            <a:t>M Ed</a:t>
          </a:r>
        </a:p>
        <a:p>
          <a:pPr lvl="0" algn="ctr" defTabSz="800100">
            <a:lnSpc>
              <a:spcPct val="90000"/>
            </a:lnSpc>
            <a:spcBef>
              <a:spcPct val="0"/>
            </a:spcBef>
            <a:spcAft>
              <a:spcPct val="35000"/>
            </a:spcAft>
          </a:pPr>
          <a:r>
            <a:rPr lang="en-US" sz="1800" kern="1200" dirty="0" smtClean="0">
              <a:solidFill>
                <a:schemeClr val="tx2">
                  <a:lumMod val="75000"/>
                </a:schemeClr>
              </a:solidFill>
            </a:rPr>
            <a:t>MS Ed.</a:t>
          </a:r>
          <a:endParaRPr lang="en-US" sz="1800" kern="1200" dirty="0">
            <a:solidFill>
              <a:schemeClr val="tx2">
                <a:lumMod val="75000"/>
              </a:schemeClr>
            </a:solidFill>
          </a:endParaRPr>
        </a:p>
      </dsp:txBody>
      <dsp:txXfrm>
        <a:off x="3719647" y="1814640"/>
        <a:ext cx="3365538" cy="1146781"/>
      </dsp:txXfrm>
    </dsp:sp>
    <dsp:sp modelId="{C51BE114-93D4-421F-9BA0-B3E6AE4BC35C}">
      <dsp:nvSpPr>
        <dsp:cNvPr id="0" name=""/>
        <dsp:cNvSpPr/>
      </dsp:nvSpPr>
      <dsp:spPr>
        <a:xfrm>
          <a:off x="3657609" y="3183384"/>
          <a:ext cx="3489614" cy="1270857"/>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2">
                  <a:lumMod val="75000"/>
                </a:schemeClr>
              </a:solidFill>
            </a:rPr>
            <a:t>B Ed. 4 year</a:t>
          </a:r>
        </a:p>
        <a:p>
          <a:pPr lvl="0" algn="ctr" defTabSz="800100">
            <a:lnSpc>
              <a:spcPct val="90000"/>
            </a:lnSpc>
            <a:spcBef>
              <a:spcPct val="0"/>
            </a:spcBef>
            <a:spcAft>
              <a:spcPct val="35000"/>
            </a:spcAft>
          </a:pPr>
          <a:r>
            <a:rPr lang="en-US" sz="1800" kern="1200" dirty="0" smtClean="0">
              <a:solidFill>
                <a:schemeClr val="tx2">
                  <a:lumMod val="75000"/>
                </a:schemeClr>
              </a:solidFill>
            </a:rPr>
            <a:t>B Ed 2.5 year</a:t>
          </a:r>
        </a:p>
        <a:p>
          <a:pPr lvl="0" algn="ctr" defTabSz="800100">
            <a:lnSpc>
              <a:spcPct val="90000"/>
            </a:lnSpc>
            <a:spcBef>
              <a:spcPct val="0"/>
            </a:spcBef>
            <a:spcAft>
              <a:spcPct val="35000"/>
            </a:spcAft>
          </a:pPr>
          <a:r>
            <a:rPr lang="en-US" sz="1800" kern="1200" dirty="0" smtClean="0">
              <a:solidFill>
                <a:schemeClr val="tx2">
                  <a:lumMod val="75000"/>
                </a:schemeClr>
              </a:solidFill>
            </a:rPr>
            <a:t>B Ed 1.5 year</a:t>
          </a:r>
        </a:p>
        <a:p>
          <a:pPr lvl="0" algn="ctr" defTabSz="800100">
            <a:lnSpc>
              <a:spcPct val="90000"/>
            </a:lnSpc>
            <a:spcBef>
              <a:spcPct val="0"/>
            </a:spcBef>
            <a:spcAft>
              <a:spcPct val="35000"/>
            </a:spcAft>
          </a:pPr>
          <a:r>
            <a:rPr lang="en-US" sz="1800" kern="1200" dirty="0" smtClean="0">
              <a:solidFill>
                <a:schemeClr val="tx2">
                  <a:lumMod val="75000"/>
                </a:schemeClr>
              </a:solidFill>
            </a:rPr>
            <a:t>BS (Hons) 4 year</a:t>
          </a:r>
          <a:endParaRPr lang="en-US" sz="1800" kern="1200" dirty="0">
            <a:solidFill>
              <a:schemeClr val="tx2">
                <a:lumMod val="75000"/>
              </a:schemeClr>
            </a:solidFill>
          </a:endParaRPr>
        </a:p>
      </dsp:txBody>
      <dsp:txXfrm>
        <a:off x="3719647" y="3245422"/>
        <a:ext cx="3365538" cy="11467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72762-2DBC-4F7F-B861-A3AB12E538E5}">
      <dsp:nvSpPr>
        <dsp:cNvPr id="0" name=""/>
        <dsp:cNvSpPr/>
      </dsp:nvSpPr>
      <dsp:spPr>
        <a:xfrm>
          <a:off x="0" y="251301"/>
          <a:ext cx="4937760" cy="493776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54D703-5C7C-40A5-8503-65E7E49EA959}">
      <dsp:nvSpPr>
        <dsp:cNvPr id="0" name=""/>
        <dsp:cNvSpPr/>
      </dsp:nvSpPr>
      <dsp:spPr>
        <a:xfrm>
          <a:off x="2468880" y="251301"/>
          <a:ext cx="5760719" cy="4937760"/>
        </a:xfrm>
        <a:prstGeom prst="rect">
          <a:avLst/>
        </a:prstGeom>
        <a:solidFill>
          <a:schemeClr val="accent1">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Teaching Skills</a:t>
          </a:r>
          <a:endParaRPr lang="en-US" sz="2800" kern="1200" dirty="0"/>
        </a:p>
      </dsp:txBody>
      <dsp:txXfrm>
        <a:off x="2468880" y="251301"/>
        <a:ext cx="2880359" cy="1481331"/>
      </dsp:txXfrm>
    </dsp:sp>
    <dsp:sp modelId="{2E5D4F12-592A-4D73-996C-29346333A272}">
      <dsp:nvSpPr>
        <dsp:cNvPr id="0" name=""/>
        <dsp:cNvSpPr/>
      </dsp:nvSpPr>
      <dsp:spPr>
        <a:xfrm>
          <a:off x="838208" y="1752596"/>
          <a:ext cx="3209540" cy="320954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78A34-0572-404C-B8E8-505EEE2A2E0B}">
      <dsp:nvSpPr>
        <dsp:cNvPr id="0" name=""/>
        <dsp:cNvSpPr/>
      </dsp:nvSpPr>
      <dsp:spPr>
        <a:xfrm>
          <a:off x="2468880" y="1732632"/>
          <a:ext cx="5760719" cy="3209540"/>
        </a:xfrm>
        <a:prstGeom prst="rect">
          <a:avLst/>
        </a:prstGeom>
        <a:solidFill>
          <a:schemeClr val="accent1">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Pedagogical Knowledge</a:t>
          </a:r>
          <a:endParaRPr lang="en-US" sz="2800" kern="1200" dirty="0"/>
        </a:p>
      </dsp:txBody>
      <dsp:txXfrm>
        <a:off x="2468880" y="1732632"/>
        <a:ext cx="2880359" cy="1481326"/>
      </dsp:txXfrm>
    </dsp:sp>
    <dsp:sp modelId="{1EA5CEA9-ECD3-41C3-8B42-78720D3D8BA9}">
      <dsp:nvSpPr>
        <dsp:cNvPr id="0" name=""/>
        <dsp:cNvSpPr/>
      </dsp:nvSpPr>
      <dsp:spPr>
        <a:xfrm>
          <a:off x="1371602" y="3300424"/>
          <a:ext cx="1481326" cy="1481326"/>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357F43-B732-4266-A7EF-F35113417967}">
      <dsp:nvSpPr>
        <dsp:cNvPr id="0" name=""/>
        <dsp:cNvSpPr/>
      </dsp:nvSpPr>
      <dsp:spPr>
        <a:xfrm>
          <a:off x="2468880" y="3257561"/>
          <a:ext cx="5760719" cy="1394120"/>
        </a:xfrm>
        <a:prstGeom prst="rect">
          <a:avLst/>
        </a:prstGeom>
        <a:solidFill>
          <a:schemeClr val="accent1">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Professional Skills</a:t>
          </a:r>
          <a:endParaRPr lang="en-US" sz="2800" kern="1200" dirty="0"/>
        </a:p>
      </dsp:txBody>
      <dsp:txXfrm>
        <a:off x="2468880" y="3257561"/>
        <a:ext cx="2880359" cy="1394120"/>
      </dsp:txXfrm>
    </dsp:sp>
    <dsp:sp modelId="{563A7336-E6BF-4C3A-BB72-85E908AD936E}">
      <dsp:nvSpPr>
        <dsp:cNvPr id="0" name=""/>
        <dsp:cNvSpPr/>
      </dsp:nvSpPr>
      <dsp:spPr>
        <a:xfrm>
          <a:off x="5349240" y="251301"/>
          <a:ext cx="2880359" cy="14813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Teaching, Psychology, Curriculum, Evaluation </a:t>
          </a:r>
          <a:endParaRPr lang="en-US" sz="1800" kern="1200" dirty="0"/>
        </a:p>
        <a:p>
          <a:pPr marL="171450" lvl="1" indent="-171450" algn="l" defTabSz="800100">
            <a:lnSpc>
              <a:spcPct val="90000"/>
            </a:lnSpc>
            <a:spcBef>
              <a:spcPct val="0"/>
            </a:spcBef>
            <a:spcAft>
              <a:spcPct val="15000"/>
            </a:spcAft>
            <a:buChar char="••"/>
          </a:pPr>
          <a:r>
            <a:rPr lang="en-US" sz="1800" kern="1200" dirty="0" smtClean="0"/>
            <a:t>Technology, Research</a:t>
          </a:r>
          <a:endParaRPr lang="en-US" sz="1800" kern="1200" dirty="0"/>
        </a:p>
      </dsp:txBody>
      <dsp:txXfrm>
        <a:off x="5349240" y="251301"/>
        <a:ext cx="2880359" cy="1481331"/>
      </dsp:txXfrm>
    </dsp:sp>
    <dsp:sp modelId="{CD2FA488-2000-49A4-A5D4-01C5F6D87869}">
      <dsp:nvSpPr>
        <dsp:cNvPr id="0" name=""/>
        <dsp:cNvSpPr/>
      </dsp:nvSpPr>
      <dsp:spPr>
        <a:xfrm>
          <a:off x="5349240" y="1732632"/>
          <a:ext cx="2880359" cy="148132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Subject Knowledge, </a:t>
          </a:r>
          <a:endParaRPr lang="en-US" sz="2000" kern="1200" dirty="0"/>
        </a:p>
        <a:p>
          <a:pPr marL="228600" lvl="1" indent="-228600" algn="l" defTabSz="889000">
            <a:lnSpc>
              <a:spcPct val="90000"/>
            </a:lnSpc>
            <a:spcBef>
              <a:spcPct val="0"/>
            </a:spcBef>
            <a:spcAft>
              <a:spcPct val="15000"/>
            </a:spcAft>
            <a:buChar char="••"/>
          </a:pPr>
          <a:r>
            <a:rPr lang="en-US" sz="2000" kern="1200" dirty="0" smtClean="0"/>
            <a:t>Method of teaching, Discipline, Practice and supervision Technology</a:t>
          </a:r>
          <a:endParaRPr lang="en-US" sz="2000" kern="1200" dirty="0"/>
        </a:p>
      </dsp:txBody>
      <dsp:txXfrm>
        <a:off x="5349240" y="1732632"/>
        <a:ext cx="2880359" cy="1481326"/>
      </dsp:txXfrm>
    </dsp:sp>
    <dsp:sp modelId="{1809EFC8-E4FD-47EE-A7DD-2F6D83775BA8}">
      <dsp:nvSpPr>
        <dsp:cNvPr id="0" name=""/>
        <dsp:cNvSpPr/>
      </dsp:nvSpPr>
      <dsp:spPr>
        <a:xfrm>
          <a:off x="5349240" y="3213958"/>
          <a:ext cx="2880359" cy="148132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800100">
            <a:lnSpc>
              <a:spcPct val="90000"/>
            </a:lnSpc>
            <a:spcBef>
              <a:spcPct val="0"/>
            </a:spcBef>
            <a:spcAft>
              <a:spcPct val="15000"/>
            </a:spcAft>
            <a:buChar char="••"/>
          </a:pPr>
          <a:r>
            <a:rPr lang="sv-SE" sz="1800" kern="1200" dirty="0" smtClean="0"/>
            <a:t>Soft skills, Counseling skills, Interpersonal skills, </a:t>
          </a:r>
          <a:r>
            <a:rPr lang="en-US" sz="1800" kern="1200" dirty="0" smtClean="0"/>
            <a:t>life long learning</a:t>
          </a:r>
          <a:endParaRPr lang="en-US" sz="1800" kern="1200" dirty="0"/>
        </a:p>
        <a:p>
          <a:pPr marL="171450" lvl="1" indent="-171450" algn="l" defTabSz="800100">
            <a:lnSpc>
              <a:spcPct val="90000"/>
            </a:lnSpc>
            <a:spcBef>
              <a:spcPct val="0"/>
            </a:spcBef>
            <a:spcAft>
              <a:spcPct val="15000"/>
            </a:spcAft>
            <a:buChar char="••"/>
          </a:pPr>
          <a:r>
            <a:rPr lang="en-US" sz="1800" kern="1200" dirty="0" smtClean="0"/>
            <a:t>skills</a:t>
          </a:r>
        </a:p>
      </dsp:txBody>
      <dsp:txXfrm>
        <a:off x="5349240" y="3213958"/>
        <a:ext cx="2880359" cy="1481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19571B-9018-4240-927B-8B69D5614E06}"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679211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19571B-9018-4240-927B-8B69D5614E06}"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179284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19571B-9018-4240-927B-8B69D5614E06}"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58629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19571B-9018-4240-927B-8B69D5614E06}"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3655007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19571B-9018-4240-927B-8B69D5614E06}"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134577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19571B-9018-4240-927B-8B69D5614E06}"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1072524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19571B-9018-4240-927B-8B69D5614E06}" type="datetimeFigureOut">
              <a:rPr lang="en-US" smtClean="0"/>
              <a:t>11/7/2019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3839104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19571B-9018-4240-927B-8B69D5614E06}" type="datetimeFigureOut">
              <a:rPr lang="en-US" smtClean="0"/>
              <a:t>11/7/2019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2398225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19571B-9018-4240-927B-8B69D5614E06}" type="datetimeFigureOut">
              <a:rPr lang="en-US" smtClean="0"/>
              <a:t>11/7/2019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4149495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19571B-9018-4240-927B-8B69D5614E06}"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3680736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19571B-9018-4240-927B-8B69D5614E06}"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15D58-DE69-4C54-9C47-CC33B1B9ADF6}" type="slidenum">
              <a:rPr lang="en-US" smtClean="0"/>
              <a:t>‹#›</a:t>
            </a:fld>
            <a:endParaRPr lang="en-US"/>
          </a:p>
        </p:txBody>
      </p:sp>
    </p:spTree>
    <p:extLst>
      <p:ext uri="{BB962C8B-B14F-4D97-AF65-F5344CB8AC3E}">
        <p14:creationId xmlns:p14="http://schemas.microsoft.com/office/powerpoint/2010/main" val="2411600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19571B-9018-4240-927B-8B69D5614E06}" type="datetimeFigureOut">
              <a:rPr lang="en-US" smtClean="0"/>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15D58-DE69-4C54-9C47-CC33B1B9ADF6}" type="slidenum">
              <a:rPr lang="en-US" smtClean="0"/>
              <a:t>‹#›</a:t>
            </a:fld>
            <a:endParaRPr lang="en-US"/>
          </a:p>
        </p:txBody>
      </p:sp>
    </p:spTree>
    <p:extLst>
      <p:ext uri="{BB962C8B-B14F-4D97-AF65-F5344CB8AC3E}">
        <p14:creationId xmlns:p14="http://schemas.microsoft.com/office/powerpoint/2010/main" val="3637607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Nature%20of%20Teacher%20Education.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3200" b="0" i="0" u="none" strike="noStrike" baseline="0" dirty="0" smtClean="0">
                <a:solidFill>
                  <a:srgbClr val="000000"/>
                </a:solidFill>
                <a:latin typeface="Times New Roman"/>
              </a:rPr>
              <a:t/>
            </a:r>
            <a:br>
              <a:rPr lang="en-US" sz="3200" b="0" i="0" u="none" strike="noStrike" baseline="0" dirty="0" smtClean="0">
                <a:solidFill>
                  <a:srgbClr val="000000"/>
                </a:solidFill>
                <a:latin typeface="Times New Roman"/>
              </a:rPr>
            </a:br>
            <a:r>
              <a:rPr lang="en-US" sz="3200" b="0" i="0" u="none" strike="noStrike" baseline="0" dirty="0" smtClean="0">
                <a:solidFill>
                  <a:srgbClr val="000000"/>
                </a:solidFill>
                <a:latin typeface="Times New Roman"/>
              </a:rPr>
              <a:t> </a:t>
            </a:r>
            <a:r>
              <a:rPr lang="en-US" b="1" i="0" u="none" strike="noStrike" baseline="0" dirty="0" smtClean="0">
                <a:solidFill>
                  <a:srgbClr val="000000"/>
                </a:solidFill>
                <a:latin typeface="Times New Roman"/>
              </a:rPr>
              <a:t>CONCEPT OF TEACHER EDUCATION </a:t>
            </a:r>
            <a:endParaRPr lang="en-US" dirty="0"/>
          </a:p>
        </p:txBody>
      </p:sp>
      <p:sp>
        <p:nvSpPr>
          <p:cNvPr id="3" name="Subtitle 2"/>
          <p:cNvSpPr>
            <a:spLocks noGrp="1"/>
          </p:cNvSpPr>
          <p:nvPr>
            <p:ph type="subTitle" idx="1"/>
          </p:nvPr>
        </p:nvSpPr>
        <p:spPr>
          <a:solidFill>
            <a:schemeClr val="accent6">
              <a:lumMod val="20000"/>
              <a:lumOff val="80000"/>
            </a:schemeClr>
          </a:solidFill>
        </p:spPr>
        <p:txBody>
          <a:bodyPr/>
          <a:lstStyle/>
          <a:p>
            <a:pPr lvl="0" algn="r">
              <a:lnSpc>
                <a:spcPct val="115000"/>
              </a:lnSpc>
              <a:spcBef>
                <a:spcPts val="0"/>
              </a:spcBef>
            </a:pPr>
            <a:r>
              <a:rPr lang="en-US" sz="2000" i="1" dirty="0">
                <a:solidFill>
                  <a:srgbClr val="1F497D">
                    <a:lumMod val="50000"/>
                  </a:srgbClr>
                </a:solidFill>
                <a:latin typeface="Times New Roman"/>
                <a:ea typeface="Calibri"/>
                <a:cs typeface="Arial"/>
              </a:rPr>
              <a:t>Dr. M Tahir Nadeem</a:t>
            </a:r>
            <a:endParaRPr lang="en-US" sz="1800" i="1" dirty="0">
              <a:solidFill>
                <a:srgbClr val="1F497D">
                  <a:lumMod val="50000"/>
                </a:srgbClr>
              </a:solidFill>
              <a:ea typeface="Calibri"/>
              <a:cs typeface="Arial"/>
            </a:endParaRPr>
          </a:p>
          <a:p>
            <a:pPr lvl="0" algn="r">
              <a:lnSpc>
                <a:spcPct val="115000"/>
              </a:lnSpc>
              <a:spcBef>
                <a:spcPts val="0"/>
              </a:spcBef>
            </a:pPr>
            <a:r>
              <a:rPr lang="en-US" sz="2000" i="1" dirty="0">
                <a:solidFill>
                  <a:srgbClr val="1F497D">
                    <a:lumMod val="50000"/>
                  </a:srgbClr>
                </a:solidFill>
                <a:latin typeface="Times New Roman"/>
                <a:ea typeface="Calibri"/>
                <a:cs typeface="Arial"/>
              </a:rPr>
              <a:t>Assistant Professor</a:t>
            </a:r>
            <a:endParaRPr lang="en-US" sz="1800" i="1" dirty="0">
              <a:solidFill>
                <a:srgbClr val="1F497D">
                  <a:lumMod val="50000"/>
                </a:srgbClr>
              </a:solidFill>
              <a:ea typeface="Calibri"/>
              <a:cs typeface="Arial"/>
            </a:endParaRPr>
          </a:p>
          <a:p>
            <a:pPr lvl="0" algn="r">
              <a:lnSpc>
                <a:spcPct val="115000"/>
              </a:lnSpc>
              <a:spcBef>
                <a:spcPts val="0"/>
              </a:spcBef>
            </a:pPr>
            <a:r>
              <a:rPr lang="en-US" sz="2000" i="1" dirty="0">
                <a:solidFill>
                  <a:srgbClr val="1F497D">
                    <a:lumMod val="50000"/>
                  </a:srgbClr>
                </a:solidFill>
                <a:latin typeface="Times New Roman"/>
                <a:ea typeface="Calibri"/>
              </a:rPr>
              <a:t>PAKISTAN</a:t>
            </a:r>
          </a:p>
          <a:p>
            <a:pPr lvl="0" algn="r">
              <a:lnSpc>
                <a:spcPct val="115000"/>
              </a:lnSpc>
              <a:spcBef>
                <a:spcPts val="0"/>
              </a:spcBef>
            </a:pPr>
            <a:r>
              <a:rPr lang="en-US" sz="2000" i="1" dirty="0">
                <a:solidFill>
                  <a:srgbClr val="1F497D">
                    <a:lumMod val="50000"/>
                  </a:srgbClr>
                </a:solidFill>
                <a:latin typeface="Times New Roman"/>
              </a:rPr>
              <a:t>tnadeem180@gmail.com</a:t>
            </a:r>
            <a:endParaRPr lang="en-US" sz="2000" i="1" dirty="0">
              <a:solidFill>
                <a:srgbClr val="1F497D">
                  <a:lumMod val="50000"/>
                </a:srgbClr>
              </a:solidFill>
            </a:endParaRPr>
          </a:p>
          <a:p>
            <a:endParaRPr lang="en-US" dirty="0"/>
          </a:p>
        </p:txBody>
      </p:sp>
    </p:spTree>
    <p:extLst>
      <p:ext uri="{BB962C8B-B14F-4D97-AF65-F5344CB8AC3E}">
        <p14:creationId xmlns:p14="http://schemas.microsoft.com/office/powerpoint/2010/main" val="1948518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Education</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4682" y="2243533"/>
            <a:ext cx="6554636" cy="323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7961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rgbClr val="000000"/>
                </a:solidFill>
                <a:latin typeface="Times New Roman"/>
              </a:rPr>
              <a:t>Need of teacher education :</a:t>
            </a:r>
            <a:endParaRPr lang="en-US" dirty="0"/>
          </a:p>
        </p:txBody>
      </p:sp>
      <p:sp>
        <p:nvSpPr>
          <p:cNvPr id="3" name="Content Placeholder 2"/>
          <p:cNvSpPr>
            <a:spLocks noGrp="1"/>
          </p:cNvSpPr>
          <p:nvPr>
            <p:ph idx="1"/>
          </p:nvPr>
        </p:nvSpPr>
        <p:spPr>
          <a:xfrm>
            <a:off x="533400" y="1447800"/>
            <a:ext cx="8229600" cy="4572000"/>
          </a:xfrm>
          <a:solidFill>
            <a:schemeClr val="bg2"/>
          </a:solidFill>
        </p:spPr>
        <p:txBody>
          <a:bodyPr>
            <a:normAutofit/>
          </a:bodyPr>
          <a:lstStyle/>
          <a:p>
            <a:pPr marL="0" indent="0">
              <a:buNone/>
            </a:pPr>
            <a:r>
              <a:rPr lang="en-US" dirty="0" smtClean="0">
                <a:solidFill>
                  <a:srgbClr val="000000"/>
                </a:solidFill>
                <a:latin typeface="Batang" pitchFamily="18" charset="-127"/>
                <a:ea typeface="Batang" pitchFamily="18" charset="-127"/>
              </a:rPr>
              <a:t>The </a:t>
            </a:r>
            <a:r>
              <a:rPr lang="en-US" dirty="0">
                <a:solidFill>
                  <a:srgbClr val="000000"/>
                </a:solidFill>
                <a:latin typeface="Batang" pitchFamily="18" charset="-127"/>
                <a:ea typeface="Batang" pitchFamily="18" charset="-127"/>
              </a:rPr>
              <a:t>American Commission on Teacher Education rightly observes, </a:t>
            </a:r>
            <a:endParaRPr lang="en-US" dirty="0" smtClean="0">
              <a:solidFill>
                <a:srgbClr val="000000"/>
              </a:solidFill>
              <a:latin typeface="Batang" pitchFamily="18" charset="-127"/>
              <a:ea typeface="Batang" pitchFamily="18" charset="-127"/>
            </a:endParaRPr>
          </a:p>
          <a:p>
            <a:pPr marL="0" indent="0">
              <a:buNone/>
            </a:pPr>
            <a:r>
              <a:rPr lang="en-US" i="1" dirty="0" smtClean="0">
                <a:solidFill>
                  <a:srgbClr val="000000"/>
                </a:solidFill>
                <a:latin typeface="Times New Roman"/>
              </a:rPr>
              <a:t>“</a:t>
            </a:r>
            <a:r>
              <a:rPr lang="en-US" i="1" dirty="0">
                <a:solidFill>
                  <a:srgbClr val="000000"/>
                </a:solidFill>
                <a:latin typeface="Times New Roman"/>
              </a:rPr>
              <a:t>The quality of a nation depends upon the quality of its citizens. The quality of its citizens depends not exclusively, but in critical measure upon the quality of their education, the quality of their education depends more than upon any </a:t>
            </a:r>
            <a:r>
              <a:rPr lang="en-US" i="1" dirty="0">
                <a:solidFill>
                  <a:srgbClr val="C00000"/>
                </a:solidFill>
                <a:latin typeface="Times New Roman"/>
              </a:rPr>
              <a:t>single factor</a:t>
            </a:r>
            <a:r>
              <a:rPr lang="en-US" i="1" dirty="0">
                <a:solidFill>
                  <a:srgbClr val="000000"/>
                </a:solidFill>
                <a:latin typeface="Times New Roman"/>
              </a:rPr>
              <a:t>, upon the </a:t>
            </a:r>
            <a:r>
              <a:rPr lang="en-US" i="1" dirty="0">
                <a:solidFill>
                  <a:srgbClr val="C00000"/>
                </a:solidFill>
                <a:latin typeface="Times New Roman"/>
              </a:rPr>
              <a:t>quality of their teacher</a:t>
            </a:r>
            <a:r>
              <a:rPr lang="en-US" i="1" dirty="0">
                <a:solidFill>
                  <a:srgbClr val="000000"/>
                </a:solidFill>
                <a:latin typeface="Times New Roman"/>
              </a:rPr>
              <a:t>.” </a:t>
            </a:r>
            <a:endParaRPr lang="en-US" dirty="0"/>
          </a:p>
        </p:txBody>
      </p:sp>
    </p:spTree>
    <p:extLst>
      <p:ext uri="{BB962C8B-B14F-4D97-AF65-F5344CB8AC3E}">
        <p14:creationId xmlns:p14="http://schemas.microsoft.com/office/powerpoint/2010/main" val="2889890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lstStyle/>
          <a:p>
            <a:pPr marL="0" indent="0">
              <a:buNone/>
            </a:pPr>
            <a:r>
              <a:rPr lang="en-US" b="1" dirty="0" smtClean="0">
                <a:solidFill>
                  <a:srgbClr val="C00000"/>
                </a:solidFill>
                <a:latin typeface="Batang" pitchFamily="18" charset="-127"/>
                <a:ea typeface="Batang" pitchFamily="18" charset="-127"/>
              </a:rPr>
              <a:t>Clinton, (1996)</a:t>
            </a:r>
            <a:r>
              <a:rPr lang="en-US" dirty="0">
                <a:solidFill>
                  <a:schemeClr val="tx2">
                    <a:lumMod val="75000"/>
                  </a:schemeClr>
                </a:solidFill>
                <a:latin typeface="Times New Roman"/>
              </a:rPr>
              <a:t> ―</a:t>
            </a:r>
            <a:r>
              <a:rPr lang="en-US" i="1" dirty="0">
                <a:solidFill>
                  <a:schemeClr val="tx2">
                    <a:lumMod val="75000"/>
                  </a:schemeClr>
                </a:solidFill>
                <a:latin typeface="Times New Roman"/>
              </a:rPr>
              <a:t>Every community should have a </a:t>
            </a:r>
            <a:r>
              <a:rPr lang="en-US" i="1" u="sng" dirty="0">
                <a:solidFill>
                  <a:schemeClr val="tx2">
                    <a:lumMod val="75000"/>
                  </a:schemeClr>
                </a:solidFill>
                <a:latin typeface="Times New Roman"/>
              </a:rPr>
              <a:t>talented</a:t>
            </a:r>
            <a:r>
              <a:rPr lang="en-US" i="1" dirty="0">
                <a:solidFill>
                  <a:schemeClr val="tx2">
                    <a:lumMod val="75000"/>
                  </a:schemeClr>
                </a:solidFill>
                <a:latin typeface="Times New Roman"/>
              </a:rPr>
              <a:t> </a:t>
            </a:r>
            <a:r>
              <a:rPr lang="en-US" sz="2400" i="1" dirty="0" smtClean="0">
                <a:solidFill>
                  <a:srgbClr val="FF0000"/>
                </a:solidFill>
                <a:latin typeface="Times New Roman"/>
              </a:rPr>
              <a:t>(Gifted, brilliant, able)</a:t>
            </a:r>
            <a:r>
              <a:rPr lang="en-US" i="1" dirty="0" smtClean="0">
                <a:solidFill>
                  <a:schemeClr val="tx2">
                    <a:lumMod val="75000"/>
                  </a:schemeClr>
                </a:solidFill>
                <a:latin typeface="Times New Roman"/>
              </a:rPr>
              <a:t> and </a:t>
            </a:r>
            <a:r>
              <a:rPr lang="en-US" i="1" u="sng" dirty="0" smtClean="0">
                <a:solidFill>
                  <a:schemeClr val="tx2">
                    <a:lumMod val="75000"/>
                  </a:schemeClr>
                </a:solidFill>
                <a:latin typeface="Times New Roman"/>
              </a:rPr>
              <a:t>dedicated </a:t>
            </a:r>
            <a:r>
              <a:rPr lang="en-US" sz="2400" i="1" dirty="0" smtClean="0">
                <a:solidFill>
                  <a:srgbClr val="FF0000"/>
                </a:solidFill>
                <a:latin typeface="Times New Roman"/>
              </a:rPr>
              <a:t>(devoted, committed, enthusiastic)</a:t>
            </a:r>
            <a:r>
              <a:rPr lang="en-US" i="1" dirty="0" smtClean="0">
                <a:solidFill>
                  <a:schemeClr val="tx2">
                    <a:lumMod val="75000"/>
                  </a:schemeClr>
                </a:solidFill>
                <a:latin typeface="Times New Roman"/>
              </a:rPr>
              <a:t> </a:t>
            </a:r>
            <a:r>
              <a:rPr lang="en-US" i="1" dirty="0">
                <a:solidFill>
                  <a:schemeClr val="tx2">
                    <a:lumMod val="75000"/>
                  </a:schemeClr>
                </a:solidFill>
                <a:latin typeface="Times New Roman"/>
              </a:rPr>
              <a:t>teacher in every classroom. We have enormous opportunity for ensuring teacher quality well into the 21</a:t>
            </a:r>
            <a:r>
              <a:rPr lang="en-US" sz="1400" i="1" dirty="0">
                <a:solidFill>
                  <a:schemeClr val="tx2">
                    <a:lumMod val="75000"/>
                  </a:schemeClr>
                </a:solidFill>
                <a:latin typeface="Times New Roman"/>
              </a:rPr>
              <a:t>st </a:t>
            </a:r>
            <a:r>
              <a:rPr lang="en-US" i="1" dirty="0">
                <a:solidFill>
                  <a:schemeClr val="tx2">
                    <a:lumMod val="75000"/>
                  </a:schemeClr>
                </a:solidFill>
                <a:latin typeface="Times New Roman"/>
              </a:rPr>
              <a:t>century if we recruit </a:t>
            </a:r>
            <a:r>
              <a:rPr lang="en-US" i="1" u="sng" dirty="0">
                <a:solidFill>
                  <a:schemeClr val="tx2">
                    <a:lumMod val="75000"/>
                  </a:schemeClr>
                </a:solidFill>
                <a:latin typeface="Times New Roman"/>
              </a:rPr>
              <a:t>promising people</a:t>
            </a:r>
            <a:r>
              <a:rPr lang="en-US" i="1" dirty="0">
                <a:solidFill>
                  <a:schemeClr val="tx2">
                    <a:lumMod val="75000"/>
                  </a:schemeClr>
                </a:solidFill>
                <a:latin typeface="Times New Roman"/>
              </a:rPr>
              <a:t> </a:t>
            </a:r>
            <a:r>
              <a:rPr lang="en-US" sz="2400" i="1" dirty="0" smtClean="0">
                <a:solidFill>
                  <a:srgbClr val="FF0000"/>
                </a:solidFill>
                <a:latin typeface="Times New Roman"/>
              </a:rPr>
              <a:t>(hopeful, gifted, capable)</a:t>
            </a:r>
            <a:r>
              <a:rPr lang="en-US" i="1" dirty="0" smtClean="0">
                <a:solidFill>
                  <a:schemeClr val="tx2">
                    <a:lumMod val="75000"/>
                  </a:schemeClr>
                </a:solidFill>
                <a:latin typeface="Times New Roman"/>
              </a:rPr>
              <a:t> into </a:t>
            </a:r>
            <a:r>
              <a:rPr lang="en-US" i="1" dirty="0">
                <a:solidFill>
                  <a:schemeClr val="tx2">
                    <a:lumMod val="75000"/>
                  </a:schemeClr>
                </a:solidFill>
                <a:latin typeface="Times New Roman"/>
              </a:rPr>
              <a:t>teaching and give them the highest quality </a:t>
            </a:r>
            <a:r>
              <a:rPr lang="en-US" i="1" u="sng" dirty="0">
                <a:solidFill>
                  <a:schemeClr val="tx2">
                    <a:lumMod val="75000"/>
                  </a:schemeClr>
                </a:solidFill>
                <a:latin typeface="Times New Roman"/>
              </a:rPr>
              <a:t>preparation</a:t>
            </a:r>
            <a:r>
              <a:rPr lang="en-US" i="1" dirty="0">
                <a:solidFill>
                  <a:schemeClr val="tx2">
                    <a:lumMod val="75000"/>
                  </a:schemeClr>
                </a:solidFill>
                <a:latin typeface="Times New Roman"/>
              </a:rPr>
              <a:t> and </a:t>
            </a:r>
            <a:r>
              <a:rPr lang="en-US" i="1" u="sng" dirty="0">
                <a:solidFill>
                  <a:schemeClr val="tx2">
                    <a:lumMod val="75000"/>
                  </a:schemeClr>
                </a:solidFill>
                <a:latin typeface="Times New Roman"/>
              </a:rPr>
              <a:t>training</a:t>
            </a:r>
            <a:r>
              <a:rPr lang="en-US" i="1" dirty="0">
                <a:solidFill>
                  <a:schemeClr val="tx2">
                    <a:lumMod val="75000"/>
                  </a:schemeClr>
                </a:solidFill>
                <a:latin typeface="Times New Roman"/>
              </a:rPr>
              <a:t>”. </a:t>
            </a:r>
            <a:endParaRPr lang="en-US" dirty="0">
              <a:solidFill>
                <a:schemeClr val="tx2">
                  <a:lumMod val="75000"/>
                </a:schemeClr>
              </a:solidFill>
            </a:endParaRPr>
          </a:p>
        </p:txBody>
      </p:sp>
    </p:spTree>
    <p:extLst>
      <p:ext uri="{BB962C8B-B14F-4D97-AF65-F5344CB8AC3E}">
        <p14:creationId xmlns:p14="http://schemas.microsoft.com/office/powerpoint/2010/main" val="13072244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72200"/>
          </a:xfrm>
        </p:spPr>
        <p:txBody>
          <a:bodyPr>
            <a:noAutofit/>
          </a:bodyPr>
          <a:lstStyle/>
          <a:p>
            <a:pPr marL="0" indent="0">
              <a:buNone/>
            </a:pPr>
            <a:r>
              <a:rPr lang="en-US" b="1" dirty="0" smtClean="0">
                <a:solidFill>
                  <a:schemeClr val="tx2">
                    <a:lumMod val="75000"/>
                  </a:schemeClr>
                </a:solidFill>
                <a:latin typeface="Batang" pitchFamily="18" charset="-127"/>
                <a:ea typeface="Batang" pitchFamily="18" charset="-127"/>
              </a:rPr>
              <a:t>So Teacher education is required to ensure;</a:t>
            </a:r>
          </a:p>
          <a:p>
            <a:pPr marL="742950" indent="-742950">
              <a:buFont typeface="+mj-lt"/>
              <a:buAutoNum type="arabicPeriod"/>
            </a:pPr>
            <a:r>
              <a:rPr lang="en-US" dirty="0" smtClean="0"/>
              <a:t>Adequate </a:t>
            </a:r>
            <a:r>
              <a:rPr lang="en-US" dirty="0"/>
              <a:t>knowledge, skills, interests and attitudes towards the teaching profession</a:t>
            </a:r>
          </a:p>
          <a:p>
            <a:pPr marL="742950" indent="-742950">
              <a:buFont typeface="+mj-lt"/>
              <a:buAutoNum type="arabicPeriod"/>
            </a:pPr>
            <a:r>
              <a:rPr lang="en-US" dirty="0" smtClean="0"/>
              <a:t>Academic and professional standards </a:t>
            </a:r>
          </a:p>
          <a:p>
            <a:pPr marL="742950" indent="-742950">
              <a:buFont typeface="+mj-lt"/>
              <a:buAutoNum type="arabicPeriod"/>
            </a:pPr>
            <a:r>
              <a:rPr lang="en-US" dirty="0" smtClean="0"/>
              <a:t>Essential learning conditions for achieving the educational goals</a:t>
            </a:r>
          </a:p>
          <a:p>
            <a:pPr marL="742950" indent="-742950">
              <a:buFont typeface="+mj-lt"/>
              <a:buAutoNum type="arabicPeriod"/>
            </a:pPr>
            <a:r>
              <a:rPr lang="en-US" dirty="0" smtClean="0"/>
              <a:t>The larger social transformation</a:t>
            </a:r>
          </a:p>
          <a:p>
            <a:pPr marL="742950" indent="-742950">
              <a:buFont typeface="+mj-lt"/>
              <a:buAutoNum type="arabicPeriod"/>
            </a:pPr>
            <a:r>
              <a:rPr lang="en-US" dirty="0" smtClean="0"/>
              <a:t>High levels of learning</a:t>
            </a:r>
          </a:p>
          <a:p>
            <a:pPr marL="742950" indent="-742950">
              <a:buFont typeface="+mj-lt"/>
              <a:buAutoNum type="arabicPeriod"/>
            </a:pPr>
            <a:r>
              <a:rPr lang="en-US" dirty="0" smtClean="0"/>
              <a:t>Beliefs, values, commitments, personalities </a:t>
            </a:r>
            <a:r>
              <a:rPr lang="en-US" dirty="0"/>
              <a:t>and moral </a:t>
            </a:r>
            <a:r>
              <a:rPr lang="en-US" dirty="0" smtClean="0"/>
              <a:t>codes of teachers</a:t>
            </a: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smtClean="0"/>
          </a:p>
          <a:p>
            <a:pPr marL="742950" indent="-742950">
              <a:buFont typeface="+mj-lt"/>
              <a:buAutoNum type="arabicPeriod"/>
            </a:pPr>
            <a:endParaRPr lang="en-US" dirty="0"/>
          </a:p>
          <a:p>
            <a:pPr marL="742950" indent="-742950">
              <a:buFont typeface="+mj-lt"/>
              <a:buAutoNum type="arabicPeriod"/>
            </a:pPr>
            <a:endParaRPr lang="en-US" dirty="0"/>
          </a:p>
        </p:txBody>
      </p:sp>
    </p:spTree>
    <p:extLst>
      <p:ext uri="{BB962C8B-B14F-4D97-AF65-F5344CB8AC3E}">
        <p14:creationId xmlns:p14="http://schemas.microsoft.com/office/powerpoint/2010/main" val="3308064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229600" cy="5562600"/>
          </a:xfrm>
        </p:spPr>
        <p:txBody>
          <a:bodyPr/>
          <a:lstStyle/>
          <a:p>
            <a:pPr marL="514350" indent="-514350">
              <a:buAutoNum type="arabicPeriod" startAt="6"/>
            </a:pPr>
            <a:r>
              <a:rPr lang="en-US" dirty="0" smtClean="0"/>
              <a:t>Learning </a:t>
            </a:r>
            <a:r>
              <a:rPr lang="en-US" dirty="0"/>
              <a:t>differences, language and cultural influences, and individual </a:t>
            </a:r>
            <a:r>
              <a:rPr lang="en-US" dirty="0" smtClean="0"/>
              <a:t>temperaments</a:t>
            </a:r>
          </a:p>
          <a:p>
            <a:pPr marL="514350" indent="-514350">
              <a:buAutoNum type="arabicPeriod" startAt="6"/>
            </a:pPr>
            <a:r>
              <a:rPr lang="en-US" dirty="0" smtClean="0"/>
              <a:t>Reshaping </a:t>
            </a:r>
            <a:r>
              <a:rPr lang="en-US" dirty="0"/>
              <a:t>personal behavior and </a:t>
            </a:r>
            <a:r>
              <a:rPr lang="en-US" dirty="0" smtClean="0"/>
              <a:t>attitude</a:t>
            </a:r>
          </a:p>
          <a:p>
            <a:pPr marL="514350" indent="-514350">
              <a:buAutoNum type="arabicPeriod" startAt="6"/>
            </a:pPr>
            <a:r>
              <a:rPr lang="en-US" dirty="0" smtClean="0"/>
              <a:t>Development and use of </a:t>
            </a:r>
            <a:r>
              <a:rPr lang="en-US" dirty="0"/>
              <a:t>new </a:t>
            </a:r>
            <a:r>
              <a:rPr lang="en-US" dirty="0" smtClean="0"/>
              <a:t>technologies</a:t>
            </a:r>
          </a:p>
          <a:p>
            <a:pPr marL="514350" indent="-514350">
              <a:buAutoNum type="arabicPeriod" startAt="6"/>
            </a:pPr>
            <a:r>
              <a:rPr lang="en-US" dirty="0" smtClean="0"/>
              <a:t>Revolutionize </a:t>
            </a:r>
            <a:r>
              <a:rPr lang="en-US" dirty="0"/>
              <a:t>the classroom </a:t>
            </a:r>
            <a:r>
              <a:rPr lang="en-US" dirty="0" smtClean="0"/>
              <a:t>teaching</a:t>
            </a:r>
            <a:endParaRPr lang="en-US" dirty="0"/>
          </a:p>
          <a:p>
            <a:pPr marL="514350" indent="-514350">
              <a:buAutoNum type="arabicPeriod" startAt="6"/>
            </a:pPr>
            <a:endParaRPr lang="en-US" dirty="0"/>
          </a:p>
        </p:txBody>
      </p:sp>
    </p:spTree>
    <p:extLst>
      <p:ext uri="{BB962C8B-B14F-4D97-AF65-F5344CB8AC3E}">
        <p14:creationId xmlns:p14="http://schemas.microsoft.com/office/powerpoint/2010/main" val="5084960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Teacher Education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8739167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612177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20476796"/>
              </p:ext>
            </p:extLst>
          </p:nvPr>
        </p:nvGraphicFramePr>
        <p:xfrm>
          <a:off x="554182" y="914400"/>
          <a:ext cx="8229600" cy="53686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2971800" y="5638799"/>
            <a:ext cx="2667000" cy="6442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FF0000"/>
                </a:solidFill>
                <a:latin typeface="Batang" pitchFamily="18" charset="-127"/>
                <a:ea typeface="Batang" pitchFamily="18" charset="-127"/>
              </a:rPr>
              <a:t>Levels</a:t>
            </a:r>
          </a:p>
        </p:txBody>
      </p:sp>
    </p:spTree>
    <p:extLst>
      <p:ext uri="{BB962C8B-B14F-4D97-AF65-F5344CB8AC3E}">
        <p14:creationId xmlns:p14="http://schemas.microsoft.com/office/powerpoint/2010/main" val="10359130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87005816"/>
              </p:ext>
            </p:extLst>
          </p:nvPr>
        </p:nvGraphicFramePr>
        <p:xfrm>
          <a:off x="457200" y="685800"/>
          <a:ext cx="8229600" cy="5440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rot="19200395">
            <a:off x="1007297" y="1486347"/>
            <a:ext cx="2067585"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Philosophical</a:t>
            </a:r>
            <a:endParaRPr lang="en-US" dirty="0">
              <a:solidFill>
                <a:srgbClr val="FF0000"/>
              </a:solidFill>
            </a:endParaRPr>
          </a:p>
        </p:txBody>
      </p:sp>
      <p:sp>
        <p:nvSpPr>
          <p:cNvPr id="6" name="Oval 5"/>
          <p:cNvSpPr/>
          <p:nvPr/>
        </p:nvSpPr>
        <p:spPr>
          <a:xfrm rot="19282385">
            <a:off x="1159770" y="2886757"/>
            <a:ext cx="1906716" cy="10972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Sociological</a:t>
            </a:r>
            <a:endParaRPr lang="en-US" dirty="0">
              <a:solidFill>
                <a:srgbClr val="FF0000"/>
              </a:solidFill>
            </a:endParaRPr>
          </a:p>
        </p:txBody>
      </p:sp>
      <p:sp>
        <p:nvSpPr>
          <p:cNvPr id="7" name="Oval 6"/>
          <p:cNvSpPr/>
          <p:nvPr/>
        </p:nvSpPr>
        <p:spPr>
          <a:xfrm rot="19294661">
            <a:off x="1238824" y="4369865"/>
            <a:ext cx="1844601" cy="91100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0000"/>
                </a:solidFill>
              </a:rPr>
              <a:t>Psychological</a:t>
            </a:r>
            <a:endParaRPr lang="en-US" sz="1600" dirty="0">
              <a:solidFill>
                <a:srgbClr val="FF0000"/>
              </a:solidFill>
            </a:endParaRPr>
          </a:p>
        </p:txBody>
      </p:sp>
    </p:spTree>
    <p:extLst>
      <p:ext uri="{BB962C8B-B14F-4D97-AF65-F5344CB8AC3E}">
        <p14:creationId xmlns:p14="http://schemas.microsoft.com/office/powerpoint/2010/main" val="3792675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0000"/>
                </a:solidFill>
                <a:latin typeface="Times New Roman"/>
              </a:rPr>
              <a:t>Vision of teacher education :</a:t>
            </a:r>
            <a:endParaRPr lang="en-US" dirty="0"/>
          </a:p>
        </p:txBody>
      </p:sp>
      <p:sp>
        <p:nvSpPr>
          <p:cNvPr id="3" name="Content Placeholder 2"/>
          <p:cNvSpPr>
            <a:spLocks noGrp="1"/>
          </p:cNvSpPr>
          <p:nvPr>
            <p:ph idx="1"/>
          </p:nvPr>
        </p:nvSpPr>
        <p:spPr>
          <a:solidFill>
            <a:schemeClr val="bg2"/>
          </a:solidFill>
        </p:spPr>
        <p:txBody>
          <a:bodyPr/>
          <a:lstStyle/>
          <a:p>
            <a:r>
              <a:rPr lang="en-US" dirty="0">
                <a:solidFill>
                  <a:srgbClr val="000000"/>
                </a:solidFill>
                <a:latin typeface="Times New Roman"/>
              </a:rPr>
              <a:t>Teacher education has to become more sensitive to the emerging demands from the school system. For this, it has to prepare teachers for a dual role of;</a:t>
            </a:r>
            <a:endParaRPr lang="en-US" dirty="0"/>
          </a:p>
        </p:txBody>
      </p:sp>
    </p:spTree>
    <p:extLst>
      <p:ext uri="{BB962C8B-B14F-4D97-AF65-F5344CB8AC3E}">
        <p14:creationId xmlns:p14="http://schemas.microsoft.com/office/powerpoint/2010/main" val="1011595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14400"/>
            <a:ext cx="8229600" cy="4031873"/>
          </a:xfrm>
          <a:prstGeom prst="rect">
            <a:avLst/>
          </a:prstGeom>
          <a:ln>
            <a:solidFill>
              <a:schemeClr val="bg1"/>
            </a:solidFill>
          </a:ln>
        </p:spPr>
        <p:txBody>
          <a:bodyPr wrap="square">
            <a:spAutoFit/>
          </a:bodyPr>
          <a:lstStyle/>
          <a:p>
            <a:pPr algn="just"/>
            <a:r>
              <a:rPr lang="en-US" sz="3200" i="1" dirty="0">
                <a:solidFill>
                  <a:schemeClr val="accent1">
                    <a:lumMod val="50000"/>
                  </a:schemeClr>
                </a:solidFill>
                <a:latin typeface="Batang" pitchFamily="18" charset="-127"/>
                <a:ea typeface="Batang" pitchFamily="18" charset="-127"/>
              </a:rPr>
              <a:t>Encouraging, supportive and humane facilitator in teaching learning situations who enables learners (students) to discover their talents, to realize their physical and intellectual potentialities to the fullest, to develop character and desirable social and human values to function as responsible citizens;</a:t>
            </a:r>
            <a:r>
              <a:rPr lang="en-US" sz="3200" i="1" dirty="0">
                <a:solidFill>
                  <a:srgbClr val="FF0000"/>
                </a:solidFill>
                <a:latin typeface="Batang" pitchFamily="18" charset="-127"/>
                <a:ea typeface="Batang" pitchFamily="18" charset="-127"/>
              </a:rPr>
              <a:t> and,</a:t>
            </a:r>
          </a:p>
        </p:txBody>
      </p:sp>
    </p:spTree>
    <p:extLst>
      <p:ext uri="{BB962C8B-B14F-4D97-AF65-F5344CB8AC3E}">
        <p14:creationId xmlns:p14="http://schemas.microsoft.com/office/powerpoint/2010/main" val="414192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5400" b="1" i="1" dirty="0" smtClean="0">
                <a:solidFill>
                  <a:schemeClr val="accent2">
                    <a:lumMod val="75000"/>
                  </a:schemeClr>
                </a:solidFill>
                <a:latin typeface="Batang" pitchFamily="18" charset="-127"/>
                <a:ea typeface="Batang" pitchFamily="18" charset="-127"/>
              </a:rPr>
              <a:t>Agenda</a:t>
            </a:r>
            <a:endParaRPr lang="en-US" sz="5400" b="1" i="1" dirty="0">
              <a:solidFill>
                <a:schemeClr val="accent2">
                  <a:lumMod val="75000"/>
                </a:schemeClr>
              </a:solidFill>
              <a:latin typeface="Batang" pitchFamily="18" charset="-127"/>
              <a:ea typeface="Batang" pitchFamily="18" charset="-127"/>
            </a:endParaRPr>
          </a:p>
        </p:txBody>
      </p:sp>
      <p:sp>
        <p:nvSpPr>
          <p:cNvPr id="3" name="Content Placeholder 2"/>
          <p:cNvSpPr>
            <a:spLocks noGrp="1"/>
          </p:cNvSpPr>
          <p:nvPr>
            <p:ph idx="1"/>
          </p:nvPr>
        </p:nvSpPr>
        <p:spPr/>
        <p:txBody>
          <a:bodyPr>
            <a:normAutofit/>
          </a:bodyPr>
          <a:lstStyle/>
          <a:p>
            <a:pPr marL="0" indent="0">
              <a:buNone/>
            </a:pPr>
            <a:r>
              <a:rPr lang="en-US" sz="4000" dirty="0" smtClean="0">
                <a:latin typeface="Perpetua" pitchFamily="18" charset="0"/>
              </a:rPr>
              <a:t>After </a:t>
            </a:r>
            <a:r>
              <a:rPr lang="en-US" sz="4000" dirty="0">
                <a:latin typeface="Perpetua" pitchFamily="18" charset="0"/>
              </a:rPr>
              <a:t>reading this unit, you will be able to : </a:t>
            </a:r>
          </a:p>
          <a:p>
            <a:r>
              <a:rPr lang="en-US" sz="3600" dirty="0">
                <a:latin typeface="Perpetua" pitchFamily="18" charset="0"/>
              </a:rPr>
              <a:t>Explain the meaning of teacher education. </a:t>
            </a:r>
          </a:p>
          <a:p>
            <a:r>
              <a:rPr lang="en-US" sz="3600" dirty="0">
                <a:latin typeface="Perpetua" pitchFamily="18" charset="0"/>
              </a:rPr>
              <a:t>Discuss the nature of teacher education. </a:t>
            </a:r>
          </a:p>
          <a:p>
            <a:r>
              <a:rPr lang="en-US" sz="3600" dirty="0">
                <a:latin typeface="Perpetua" pitchFamily="18" charset="0"/>
              </a:rPr>
              <a:t>Enumerate the objectives of teacher education. </a:t>
            </a:r>
          </a:p>
          <a:p>
            <a:r>
              <a:rPr lang="en-US" sz="3600" dirty="0">
                <a:latin typeface="Perpetua" pitchFamily="18" charset="0"/>
              </a:rPr>
              <a:t>Describe the scope of teacher education. </a:t>
            </a:r>
          </a:p>
          <a:p>
            <a:endParaRPr lang="en-US" sz="3600" dirty="0">
              <a:latin typeface="Perpetua" pitchFamily="18" charset="0"/>
            </a:endParaRPr>
          </a:p>
        </p:txBody>
      </p:sp>
    </p:spTree>
    <p:extLst>
      <p:ext uri="{BB962C8B-B14F-4D97-AF65-F5344CB8AC3E}">
        <p14:creationId xmlns:p14="http://schemas.microsoft.com/office/powerpoint/2010/main" val="2504169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5257800"/>
          </a:xfrm>
          <a:solidFill>
            <a:schemeClr val="bg2"/>
          </a:solidFill>
        </p:spPr>
        <p:txBody>
          <a:bodyPr>
            <a:noAutofit/>
          </a:bodyPr>
          <a:lstStyle/>
          <a:p>
            <a:pPr algn="l"/>
            <a:r>
              <a:rPr lang="en-US" sz="2800" i="1" dirty="0">
                <a:solidFill>
                  <a:schemeClr val="tx2">
                    <a:lumMod val="75000"/>
                  </a:schemeClr>
                </a:solidFill>
                <a:latin typeface="Times New Roman"/>
              </a:rPr>
              <a:t/>
            </a:r>
            <a:br>
              <a:rPr lang="en-US" sz="2800" i="1" dirty="0">
                <a:solidFill>
                  <a:schemeClr val="tx2">
                    <a:lumMod val="75000"/>
                  </a:schemeClr>
                </a:solidFill>
                <a:latin typeface="Times New Roman"/>
              </a:rPr>
            </a:br>
            <a:r>
              <a:rPr lang="en-US" sz="3200" i="1" dirty="0">
                <a:solidFill>
                  <a:schemeClr val="tx2">
                    <a:lumMod val="75000"/>
                  </a:schemeClr>
                </a:solidFill>
                <a:latin typeface="Times New Roman"/>
              </a:rPr>
              <a:t>An active member of the group of persons who make conscious effort to contribute towards the process of </a:t>
            </a:r>
            <a:r>
              <a:rPr lang="en-US" sz="3200" i="1" dirty="0">
                <a:solidFill>
                  <a:srgbClr val="C00000"/>
                </a:solidFill>
                <a:latin typeface="Times New Roman"/>
              </a:rPr>
              <a:t>renewal of school curriculum</a:t>
            </a:r>
            <a:r>
              <a:rPr lang="en-US" sz="3200" i="1" dirty="0">
                <a:solidFill>
                  <a:schemeClr val="tx2">
                    <a:lumMod val="75000"/>
                  </a:schemeClr>
                </a:solidFill>
                <a:latin typeface="Times New Roman"/>
              </a:rPr>
              <a:t> to maintain its </a:t>
            </a:r>
            <a:r>
              <a:rPr lang="en-US" sz="3200" i="1" dirty="0">
                <a:solidFill>
                  <a:srgbClr val="C00000"/>
                </a:solidFill>
                <a:latin typeface="Times New Roman"/>
              </a:rPr>
              <a:t>relevance</a:t>
            </a:r>
            <a:r>
              <a:rPr lang="en-US" sz="3200" i="1" dirty="0">
                <a:solidFill>
                  <a:schemeClr val="tx2">
                    <a:lumMod val="75000"/>
                  </a:schemeClr>
                </a:solidFill>
                <a:latin typeface="Times New Roman"/>
              </a:rPr>
              <a:t> to the changing </a:t>
            </a:r>
            <a:r>
              <a:rPr lang="en-US" sz="3200" i="1" dirty="0">
                <a:solidFill>
                  <a:srgbClr val="C00000"/>
                </a:solidFill>
                <a:latin typeface="Times New Roman"/>
              </a:rPr>
              <a:t>societal needs</a:t>
            </a:r>
            <a:r>
              <a:rPr lang="en-US" sz="3200" i="1" dirty="0">
                <a:solidFill>
                  <a:schemeClr val="tx2">
                    <a:lumMod val="75000"/>
                  </a:schemeClr>
                </a:solidFill>
                <a:latin typeface="Times New Roman"/>
              </a:rPr>
              <a:t> and </a:t>
            </a:r>
            <a:r>
              <a:rPr lang="en-US" sz="3200" i="1" dirty="0">
                <a:solidFill>
                  <a:srgbClr val="C00000"/>
                </a:solidFill>
                <a:latin typeface="Times New Roman"/>
              </a:rPr>
              <a:t>personal needs</a:t>
            </a:r>
            <a:r>
              <a:rPr lang="en-US" sz="3200" i="1" dirty="0">
                <a:solidFill>
                  <a:schemeClr val="tx2">
                    <a:lumMod val="75000"/>
                  </a:schemeClr>
                </a:solidFill>
                <a:latin typeface="Times New Roman"/>
              </a:rPr>
              <a:t> of learners, keeping in view the experiences gained in the past and the concerns and imperatives that have emerged in the light of changing national development </a:t>
            </a:r>
            <a:r>
              <a:rPr lang="en-US" sz="3200" i="1" dirty="0">
                <a:solidFill>
                  <a:srgbClr val="C00000"/>
                </a:solidFill>
                <a:latin typeface="Times New Roman"/>
              </a:rPr>
              <a:t>goals</a:t>
            </a:r>
            <a:r>
              <a:rPr lang="en-US" sz="3200" i="1" dirty="0">
                <a:solidFill>
                  <a:schemeClr val="tx2">
                    <a:lumMod val="75000"/>
                  </a:schemeClr>
                </a:solidFill>
                <a:latin typeface="Times New Roman"/>
              </a:rPr>
              <a:t> </a:t>
            </a:r>
            <a:r>
              <a:rPr lang="en-US" sz="3200" i="1" dirty="0" smtClean="0">
                <a:solidFill>
                  <a:schemeClr val="tx2">
                    <a:lumMod val="75000"/>
                  </a:schemeClr>
                </a:solidFill>
                <a:latin typeface="Times New Roman"/>
              </a:rPr>
              <a:t>and educational </a:t>
            </a:r>
            <a:r>
              <a:rPr lang="en-US" sz="3200" i="1" dirty="0">
                <a:solidFill>
                  <a:srgbClr val="C00000"/>
                </a:solidFill>
                <a:latin typeface="Times New Roman"/>
              </a:rPr>
              <a:t>priorities</a:t>
            </a:r>
            <a:r>
              <a:rPr lang="en-US" sz="3200" i="1" dirty="0">
                <a:solidFill>
                  <a:schemeClr val="tx2">
                    <a:lumMod val="75000"/>
                  </a:schemeClr>
                </a:solidFill>
                <a:latin typeface="Times New Roman"/>
              </a:rPr>
              <a:t>. </a:t>
            </a:r>
            <a:br>
              <a:rPr lang="en-US" sz="3200" i="1" dirty="0">
                <a:solidFill>
                  <a:schemeClr val="tx2">
                    <a:lumMod val="75000"/>
                  </a:schemeClr>
                </a:solidFill>
                <a:latin typeface="Times New Roman"/>
              </a:rPr>
            </a:br>
            <a:endParaRPr lang="en-US" sz="3200" i="1" dirty="0">
              <a:solidFill>
                <a:schemeClr val="tx2">
                  <a:lumMod val="75000"/>
                </a:schemeClr>
              </a:solidFill>
              <a:latin typeface="Batang" pitchFamily="18" charset="-127"/>
              <a:ea typeface="Batang" pitchFamily="18" charset="-127"/>
            </a:endParaRPr>
          </a:p>
        </p:txBody>
      </p:sp>
    </p:spTree>
    <p:extLst>
      <p:ext uri="{BB962C8B-B14F-4D97-AF65-F5344CB8AC3E}">
        <p14:creationId xmlns:p14="http://schemas.microsoft.com/office/powerpoint/2010/main" val="2106706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solidFill>
                  <a:srgbClr val="000000"/>
                </a:solidFill>
                <a:latin typeface="Times New Roman"/>
              </a:rPr>
              <a:t>Objectives Of Teacher Education</a:t>
            </a:r>
            <a:endParaRPr lang="en-US" dirty="0"/>
          </a:p>
        </p:txBody>
      </p:sp>
      <p:sp>
        <p:nvSpPr>
          <p:cNvPr id="3" name="Content Placeholder 2"/>
          <p:cNvSpPr>
            <a:spLocks noGrp="1"/>
          </p:cNvSpPr>
          <p:nvPr>
            <p:ph idx="1"/>
          </p:nvPr>
        </p:nvSpPr>
        <p:spPr>
          <a:ln>
            <a:solidFill>
              <a:schemeClr val="tx2">
                <a:lumMod val="60000"/>
                <a:lumOff val="40000"/>
              </a:schemeClr>
            </a:solidFill>
          </a:ln>
        </p:spPr>
        <p:txBody>
          <a:bodyPr>
            <a:normAutofit fontScale="85000" lnSpcReduction="10000"/>
          </a:bodyPr>
          <a:lstStyle/>
          <a:p>
            <a:pPr marL="0" indent="0">
              <a:buNone/>
            </a:pPr>
            <a:r>
              <a:rPr lang="en-US" dirty="0">
                <a:solidFill>
                  <a:srgbClr val="000000"/>
                </a:solidFill>
                <a:latin typeface="Times New Roman"/>
              </a:rPr>
              <a:t>The objectives of teacher education would therefore be to, </a:t>
            </a:r>
          </a:p>
          <a:p>
            <a:r>
              <a:rPr lang="en-US" dirty="0">
                <a:solidFill>
                  <a:srgbClr val="000000"/>
                </a:solidFill>
                <a:latin typeface="Times New Roman"/>
              </a:rPr>
              <a:t>Provide opportunities to observe and engage with children, communicate with and relate to children </a:t>
            </a:r>
          </a:p>
          <a:p>
            <a:r>
              <a:rPr lang="en-US" dirty="0">
                <a:solidFill>
                  <a:srgbClr val="000000"/>
                </a:solidFill>
                <a:latin typeface="Times New Roman"/>
              </a:rPr>
              <a:t>Provide opportunities for self-learning, reflection, assimilation and articulation of new ideas; developing capacities for self directed learning and the ability to think, be self-critical and to work in groups. </a:t>
            </a:r>
          </a:p>
          <a:p>
            <a:r>
              <a:rPr lang="en-US" dirty="0">
                <a:solidFill>
                  <a:srgbClr val="000000"/>
                </a:solidFill>
                <a:latin typeface="Times New Roman"/>
              </a:rPr>
              <a:t>Provide opportunities for understanding self and others (including one‘s beliefs, assumptions and emotions); developing the ability for self analysis, self-evaluation, adaptability, flexibility, creativity and innovation. </a:t>
            </a:r>
          </a:p>
          <a:p>
            <a:endParaRPr lang="en-US" dirty="0"/>
          </a:p>
        </p:txBody>
      </p:sp>
    </p:spTree>
    <p:extLst>
      <p:ext uri="{BB962C8B-B14F-4D97-AF65-F5344CB8AC3E}">
        <p14:creationId xmlns:p14="http://schemas.microsoft.com/office/powerpoint/2010/main" val="25170698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29200"/>
          </a:xfrm>
          <a:solidFill>
            <a:schemeClr val="bg2"/>
          </a:solidFill>
        </p:spPr>
        <p:txBody>
          <a:bodyPr>
            <a:normAutofit lnSpcReduction="10000"/>
          </a:bodyPr>
          <a:lstStyle/>
          <a:p>
            <a:endParaRPr lang="en-US" sz="2800" dirty="0">
              <a:solidFill>
                <a:srgbClr val="000000"/>
              </a:solidFill>
              <a:latin typeface="Times New Roman"/>
            </a:endParaRPr>
          </a:p>
          <a:p>
            <a:r>
              <a:rPr lang="en-US" dirty="0">
                <a:solidFill>
                  <a:srgbClr val="000000"/>
                </a:solidFill>
                <a:latin typeface="Times New Roman"/>
              </a:rPr>
              <a:t>Provide opportunities to enhance understanding, knowledge and examine disciplinary knowledge and social realities, relate subject matter with the social milieu and develop critical thinking. </a:t>
            </a:r>
          </a:p>
          <a:p>
            <a:r>
              <a:rPr lang="en-US" dirty="0">
                <a:solidFill>
                  <a:srgbClr val="000000"/>
                </a:solidFill>
                <a:latin typeface="Times New Roman"/>
              </a:rPr>
              <a:t>Provide opportunities to develop professional skills in pedagogy, observation, documentation, analysis, drama, craft, story-telling and reflective inquiry. </a:t>
            </a:r>
          </a:p>
          <a:p>
            <a:endParaRPr lang="en-US" dirty="0"/>
          </a:p>
        </p:txBody>
      </p:sp>
    </p:spTree>
    <p:extLst>
      <p:ext uri="{BB962C8B-B14F-4D97-AF65-F5344CB8AC3E}">
        <p14:creationId xmlns:p14="http://schemas.microsoft.com/office/powerpoint/2010/main" val="37725462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i="1" dirty="0" smtClean="0">
                <a:latin typeface="Batang" pitchFamily="18" charset="-127"/>
                <a:ea typeface="Batang" pitchFamily="18" charset="-127"/>
              </a:rPr>
              <a:t>Functions of Teacher Education</a:t>
            </a:r>
            <a:endParaRPr lang="en-US" sz="3200" i="1" dirty="0">
              <a:latin typeface="Batang" pitchFamily="18" charset="-127"/>
              <a:ea typeface="Batang" pitchFamily="18" charset="-127"/>
            </a:endParaRPr>
          </a:p>
        </p:txBody>
      </p:sp>
      <p:sp>
        <p:nvSpPr>
          <p:cNvPr id="3" name="Content Placeholder 2"/>
          <p:cNvSpPr>
            <a:spLocks noGrp="1"/>
          </p:cNvSpPr>
          <p:nvPr>
            <p:ph idx="1"/>
          </p:nvPr>
        </p:nvSpPr>
        <p:spPr>
          <a:xfrm>
            <a:off x="457200" y="1219200"/>
            <a:ext cx="8229600" cy="4906963"/>
          </a:xfrm>
          <a:solidFill>
            <a:schemeClr val="accent2">
              <a:lumMod val="20000"/>
              <a:lumOff val="80000"/>
            </a:schemeClr>
          </a:solidFill>
        </p:spPr>
        <p:txBody>
          <a:bodyPr>
            <a:normAutofit/>
          </a:bodyPr>
          <a:lstStyle/>
          <a:p>
            <a:pPr marL="0" indent="0">
              <a:buNone/>
            </a:pPr>
            <a:r>
              <a:rPr lang="en-US" sz="2800" dirty="0">
                <a:solidFill>
                  <a:srgbClr val="000000"/>
                </a:solidFill>
                <a:latin typeface="Times New Roman"/>
              </a:rPr>
              <a:t> </a:t>
            </a:r>
            <a:r>
              <a:rPr lang="en-US" sz="2800" dirty="0" smtClean="0">
                <a:solidFill>
                  <a:srgbClr val="000000"/>
                </a:solidFill>
                <a:latin typeface="Times New Roman"/>
              </a:rPr>
              <a:t> TE enable </a:t>
            </a:r>
            <a:r>
              <a:rPr lang="en-US" sz="2800" dirty="0">
                <a:solidFill>
                  <a:srgbClr val="000000"/>
                </a:solidFill>
                <a:latin typeface="Times New Roman"/>
              </a:rPr>
              <a:t>the student teachers </a:t>
            </a:r>
            <a:r>
              <a:rPr lang="en-US" sz="2800" dirty="0" smtClean="0">
                <a:solidFill>
                  <a:srgbClr val="000000"/>
                </a:solidFill>
                <a:latin typeface="Times New Roman"/>
              </a:rPr>
              <a:t>to; </a:t>
            </a:r>
            <a:endParaRPr lang="en-US" sz="2800" dirty="0">
              <a:solidFill>
                <a:srgbClr val="000000"/>
              </a:solidFill>
              <a:latin typeface="Times New Roman"/>
            </a:endParaRPr>
          </a:p>
          <a:p>
            <a:r>
              <a:rPr lang="en-US" sz="2800" dirty="0">
                <a:solidFill>
                  <a:srgbClr val="000000"/>
                </a:solidFill>
                <a:latin typeface="Times New Roman"/>
              </a:rPr>
              <a:t>Care for children, and who love to be with them; </a:t>
            </a:r>
          </a:p>
          <a:p>
            <a:r>
              <a:rPr lang="en-US" sz="2800" dirty="0">
                <a:solidFill>
                  <a:srgbClr val="000000"/>
                </a:solidFill>
                <a:latin typeface="Times New Roman"/>
              </a:rPr>
              <a:t>Understand children within social, cultural and political contexts; </a:t>
            </a:r>
          </a:p>
          <a:p>
            <a:r>
              <a:rPr lang="en-US" sz="2800" dirty="0">
                <a:solidFill>
                  <a:srgbClr val="000000"/>
                </a:solidFill>
                <a:latin typeface="Times New Roman"/>
              </a:rPr>
              <a:t>View learning as a search for meaning out of personal experience; </a:t>
            </a:r>
          </a:p>
          <a:p>
            <a:r>
              <a:rPr lang="en-US" sz="2800" dirty="0">
                <a:solidFill>
                  <a:srgbClr val="000000"/>
                </a:solidFill>
                <a:latin typeface="Times New Roman"/>
              </a:rPr>
              <a:t>Understand the way learning occurs, possible ways of creating </a:t>
            </a:r>
            <a:r>
              <a:rPr lang="en-US" sz="2800" dirty="0" smtClean="0">
                <a:solidFill>
                  <a:srgbClr val="000000"/>
                </a:solidFill>
                <a:latin typeface="Times New Roman"/>
              </a:rPr>
              <a:t>conducive </a:t>
            </a:r>
            <a:r>
              <a:rPr lang="en-US" sz="2800" dirty="0">
                <a:solidFill>
                  <a:srgbClr val="000000"/>
                </a:solidFill>
                <a:latin typeface="Times New Roman"/>
              </a:rPr>
              <a:t>conditions for learning, differences among students in respect of the kind, pace and styles of learning. </a:t>
            </a:r>
          </a:p>
          <a:p>
            <a:endParaRPr lang="en-US" sz="2800" dirty="0"/>
          </a:p>
        </p:txBody>
      </p:sp>
    </p:spTree>
    <p:extLst>
      <p:ext uri="{BB962C8B-B14F-4D97-AF65-F5344CB8AC3E}">
        <p14:creationId xmlns:p14="http://schemas.microsoft.com/office/powerpoint/2010/main" val="179595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229600" cy="5105400"/>
          </a:xfrm>
          <a:solidFill>
            <a:schemeClr val="accent2">
              <a:lumMod val="20000"/>
              <a:lumOff val="80000"/>
            </a:schemeClr>
          </a:solidFill>
        </p:spPr>
        <p:txBody>
          <a:bodyPr>
            <a:normAutofit fontScale="92500" lnSpcReduction="20000"/>
          </a:bodyPr>
          <a:lstStyle/>
          <a:p>
            <a:endParaRPr lang="en-US" sz="2800" dirty="0">
              <a:solidFill>
                <a:srgbClr val="000000"/>
              </a:solidFill>
              <a:latin typeface="Times New Roman"/>
            </a:endParaRPr>
          </a:p>
          <a:p>
            <a:r>
              <a:rPr lang="en-US" dirty="0">
                <a:solidFill>
                  <a:srgbClr val="000000"/>
                </a:solidFill>
                <a:latin typeface="Times New Roman"/>
              </a:rPr>
              <a:t>View knowledge generation as a continuously evolving process of reflective learning. </a:t>
            </a:r>
          </a:p>
          <a:p>
            <a:r>
              <a:rPr lang="en-US" dirty="0">
                <a:solidFill>
                  <a:srgbClr val="000000"/>
                </a:solidFill>
                <a:latin typeface="Times New Roman"/>
              </a:rPr>
              <a:t>Be receptive </a:t>
            </a:r>
            <a:r>
              <a:rPr lang="en-US" dirty="0" smtClean="0">
                <a:solidFill>
                  <a:srgbClr val="000000"/>
                </a:solidFill>
                <a:latin typeface="Times New Roman"/>
              </a:rPr>
              <a:t>in constant </a:t>
            </a:r>
            <a:r>
              <a:rPr lang="en-US" dirty="0">
                <a:solidFill>
                  <a:srgbClr val="000000"/>
                </a:solidFill>
                <a:latin typeface="Times New Roman"/>
              </a:rPr>
              <a:t>learning. </a:t>
            </a:r>
          </a:p>
          <a:p>
            <a:r>
              <a:rPr lang="en-US" dirty="0">
                <a:solidFill>
                  <a:srgbClr val="000000"/>
                </a:solidFill>
                <a:latin typeface="Times New Roman"/>
              </a:rPr>
              <a:t>View learning as a search for meaning out of personal experience, and knowledge generation as a continuously evolving process of reflective learning. </a:t>
            </a:r>
          </a:p>
          <a:p>
            <a:r>
              <a:rPr lang="en-US" dirty="0">
                <a:solidFill>
                  <a:srgbClr val="000000"/>
                </a:solidFill>
                <a:latin typeface="Times New Roman"/>
              </a:rPr>
              <a:t>View knowledge not as an external reality embedded in textbooks, but as constructed in the shared context of teaching-learning and personal experience. </a:t>
            </a:r>
          </a:p>
          <a:p>
            <a:endParaRPr lang="en-US" dirty="0"/>
          </a:p>
        </p:txBody>
      </p:sp>
    </p:spTree>
    <p:extLst>
      <p:ext uri="{BB962C8B-B14F-4D97-AF65-F5344CB8AC3E}">
        <p14:creationId xmlns:p14="http://schemas.microsoft.com/office/powerpoint/2010/main" val="31924016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a:solidFill>
            <a:schemeClr val="accent2">
              <a:lumMod val="20000"/>
              <a:lumOff val="80000"/>
            </a:schemeClr>
          </a:solidFill>
        </p:spPr>
        <p:txBody>
          <a:bodyPr>
            <a:normAutofit/>
          </a:bodyPr>
          <a:lstStyle/>
          <a:p>
            <a:r>
              <a:rPr lang="en-US" dirty="0" smtClean="0">
                <a:solidFill>
                  <a:srgbClr val="000000"/>
                </a:solidFill>
                <a:latin typeface="Times New Roman"/>
              </a:rPr>
              <a:t>Own </a:t>
            </a:r>
            <a:r>
              <a:rPr lang="en-US" dirty="0">
                <a:solidFill>
                  <a:srgbClr val="000000"/>
                </a:solidFill>
                <a:latin typeface="Times New Roman"/>
              </a:rPr>
              <a:t>responsibility towards society, and work to build a better world. </a:t>
            </a:r>
          </a:p>
          <a:p>
            <a:r>
              <a:rPr lang="en-US" dirty="0">
                <a:solidFill>
                  <a:srgbClr val="000000"/>
                </a:solidFill>
                <a:latin typeface="Times New Roman"/>
              </a:rPr>
              <a:t>Appreciate the potential of productive work and hands-on experience as a pedagogic medium both inside and outside the classroom. </a:t>
            </a:r>
          </a:p>
          <a:p>
            <a:r>
              <a:rPr lang="en-US" dirty="0">
                <a:solidFill>
                  <a:srgbClr val="000000"/>
                </a:solidFill>
                <a:latin typeface="Times New Roman"/>
              </a:rPr>
              <a:t>Analyze the curricular framework, policy implications and texts. </a:t>
            </a:r>
          </a:p>
          <a:p>
            <a:r>
              <a:rPr lang="en-US" dirty="0">
                <a:solidFill>
                  <a:srgbClr val="000000"/>
                </a:solidFill>
                <a:latin typeface="Times New Roman"/>
              </a:rPr>
              <a:t>Have a sound knowledge base and basic proficiency in language. </a:t>
            </a:r>
          </a:p>
          <a:p>
            <a:endParaRPr lang="en-US" dirty="0"/>
          </a:p>
        </p:txBody>
      </p:sp>
    </p:spTree>
    <p:extLst>
      <p:ext uri="{BB962C8B-B14F-4D97-AF65-F5344CB8AC3E}">
        <p14:creationId xmlns:p14="http://schemas.microsoft.com/office/powerpoint/2010/main" val="40610291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1" y="1981201"/>
            <a:ext cx="60960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36862" y="3111212"/>
            <a:ext cx="5774145" cy="1107996"/>
          </a:xfrm>
          <a:prstGeom prst="rect">
            <a:avLst/>
          </a:prstGeom>
          <a:noFill/>
        </p:spPr>
        <p:txBody>
          <a:bodyPr wrap="none" rtlCol="0">
            <a:spAutoFit/>
          </a:bodyPr>
          <a:lstStyle/>
          <a:p>
            <a:r>
              <a:rPr lang="en-US" sz="6000" dirty="0" smtClean="0">
                <a:solidFill>
                  <a:schemeClr val="bg1"/>
                </a:solidFill>
                <a:latin typeface="Copperplate Gothic Bold" pitchFamily="34" charset="0"/>
              </a:rPr>
              <a:t>Thanks</a:t>
            </a:r>
            <a:r>
              <a:rPr lang="en-US" sz="3200" dirty="0" smtClean="0">
                <a:solidFill>
                  <a:schemeClr val="bg1"/>
                </a:solidFill>
                <a:latin typeface="Copperplate Gothic Bold" pitchFamily="34" charset="0"/>
              </a:rPr>
              <a:t> </a:t>
            </a:r>
            <a:r>
              <a:rPr lang="en-US" sz="6600" dirty="0" smtClean="0">
                <a:solidFill>
                  <a:schemeClr val="bg1"/>
                </a:solidFill>
                <a:latin typeface="Copperplate Gothic Bold" pitchFamily="34" charset="0"/>
              </a:rPr>
              <a:t>a</a:t>
            </a:r>
            <a:r>
              <a:rPr lang="en-US" sz="6000" dirty="0" smtClean="0">
                <a:solidFill>
                  <a:schemeClr val="bg1"/>
                </a:solidFill>
                <a:latin typeface="Copperplate Gothic Bold" pitchFamily="34" charset="0"/>
              </a:rPr>
              <a:t> Lot</a:t>
            </a:r>
            <a:endParaRPr lang="en-US" sz="3200" dirty="0">
              <a:solidFill>
                <a:schemeClr val="bg1"/>
              </a:solidFill>
              <a:latin typeface="Copperplate Gothic Bold" pitchFamily="34" charset="0"/>
            </a:endParaRPr>
          </a:p>
        </p:txBody>
      </p:sp>
    </p:spTree>
    <p:extLst>
      <p:ext uri="{BB962C8B-B14F-4D97-AF65-F5344CB8AC3E}">
        <p14:creationId xmlns:p14="http://schemas.microsoft.com/office/powerpoint/2010/main" val="23174745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latin typeface="Perpetua" pitchFamily="18" charset="0"/>
              </a:rPr>
              <a:t> </a:t>
            </a:r>
            <a:r>
              <a:rPr lang="en-US" sz="4800" b="1" dirty="0">
                <a:latin typeface="Perpetua" pitchFamily="18" charset="0"/>
              </a:rPr>
              <a:t>INTRODUCTION : </a:t>
            </a:r>
            <a:endParaRPr lang="en-US" sz="4800" dirty="0">
              <a:latin typeface="Perpetua" pitchFamily="18" charset="0"/>
            </a:endParaRPr>
          </a:p>
        </p:txBody>
      </p:sp>
      <p:sp>
        <p:nvSpPr>
          <p:cNvPr id="3" name="Content Placeholder 2"/>
          <p:cNvSpPr>
            <a:spLocks noGrp="1"/>
          </p:cNvSpPr>
          <p:nvPr>
            <p:ph idx="1"/>
          </p:nvPr>
        </p:nvSpPr>
        <p:spPr/>
        <p:txBody>
          <a:bodyPr/>
          <a:lstStyle/>
          <a:p>
            <a:r>
              <a:rPr lang="en-US" dirty="0" smtClean="0"/>
              <a:t>What is the significant function of an educational institution?</a:t>
            </a:r>
            <a:endParaRPr lang="en-US" dirty="0"/>
          </a:p>
        </p:txBody>
      </p:sp>
    </p:spTree>
    <p:extLst>
      <p:ext uri="{BB962C8B-B14F-4D97-AF65-F5344CB8AC3E}">
        <p14:creationId xmlns:p14="http://schemas.microsoft.com/office/powerpoint/2010/main" val="2362581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3600" b="1" i="1" dirty="0" smtClean="0">
                <a:solidFill>
                  <a:schemeClr val="tx2">
                    <a:lumMod val="75000"/>
                  </a:schemeClr>
                </a:solidFill>
                <a:latin typeface="Batang" pitchFamily="18" charset="-127"/>
                <a:ea typeface="Batang" pitchFamily="18" charset="-127"/>
              </a:rPr>
              <a:t>What are the roles of teacher in educational institution? </a:t>
            </a:r>
            <a:endParaRPr lang="en-US" sz="3600" b="1" i="1" dirty="0">
              <a:solidFill>
                <a:schemeClr val="tx2">
                  <a:lumMod val="75000"/>
                </a:schemeClr>
              </a:solidFill>
              <a:latin typeface="Batang" pitchFamily="18" charset="-127"/>
              <a:ea typeface="Batang" pitchFamily="18" charset="-127"/>
            </a:endParaRPr>
          </a:p>
        </p:txBody>
      </p:sp>
      <p:sp>
        <p:nvSpPr>
          <p:cNvPr id="4" name="Title 1"/>
          <p:cNvSpPr>
            <a:spLocks noGrp="1"/>
          </p:cNvSpPr>
          <p:nvPr>
            <p:ph type="title"/>
          </p:nvPr>
        </p:nvSpPr>
        <p:spPr>
          <a:solidFill>
            <a:schemeClr val="tx2">
              <a:lumMod val="40000"/>
              <a:lumOff val="60000"/>
            </a:schemeClr>
          </a:solidFill>
        </p:spPr>
        <p:txBody>
          <a:bodyPr>
            <a:noAutofit/>
          </a:bodyPr>
          <a:lstStyle/>
          <a:p>
            <a:r>
              <a:rPr lang="en-US" sz="4800" dirty="0" smtClean="0">
                <a:latin typeface="Perpetua" pitchFamily="18" charset="0"/>
              </a:rPr>
              <a:t> </a:t>
            </a:r>
            <a:r>
              <a:rPr lang="en-US" sz="4800" b="1" dirty="0">
                <a:latin typeface="Perpetua" pitchFamily="18" charset="0"/>
              </a:rPr>
              <a:t>INTRODUCTION : </a:t>
            </a:r>
            <a:endParaRPr lang="en-US" sz="4800" dirty="0">
              <a:latin typeface="Perpetua" pitchFamily="18" charset="0"/>
            </a:endParaRPr>
          </a:p>
        </p:txBody>
      </p:sp>
    </p:spTree>
    <p:extLst>
      <p:ext uri="{BB962C8B-B14F-4D97-AF65-F5344CB8AC3E}">
        <p14:creationId xmlns:p14="http://schemas.microsoft.com/office/powerpoint/2010/main" val="2173893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Conclusion of the discussion</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latin typeface="Perpetua" pitchFamily="18" charset="0"/>
              </a:rPr>
              <a:t>As </a:t>
            </a:r>
            <a:r>
              <a:rPr lang="en-US" dirty="0">
                <a:latin typeface="Perpetua" pitchFamily="18" charset="0"/>
              </a:rPr>
              <a:t>stated by NCTE (1998) in Quality Concerns in Secondary Teacher Education, </a:t>
            </a:r>
            <a:r>
              <a:rPr lang="en-US" dirty="0" smtClean="0">
                <a:latin typeface="Perpetua" pitchFamily="18" charset="0"/>
              </a:rPr>
              <a:t>“The </a:t>
            </a:r>
            <a:r>
              <a:rPr lang="en-US" dirty="0">
                <a:latin typeface="Perpetua" pitchFamily="18" charset="0"/>
              </a:rPr>
              <a:t>teacher is the most important element in any educational program. It is the teacher who is mainly responsible for implementation of the educational process at any stage</a:t>
            </a:r>
            <a:r>
              <a:rPr lang="en-US" dirty="0" smtClean="0">
                <a:latin typeface="Perpetua" pitchFamily="18" charset="0"/>
              </a:rPr>
              <a:t>.”‖ </a:t>
            </a:r>
            <a:r>
              <a:rPr lang="en-US" dirty="0">
                <a:latin typeface="Perpetua" pitchFamily="18" charset="0"/>
              </a:rPr>
              <a:t>This shows that it is imperative to invest in the preparation of teachers, so that </a:t>
            </a:r>
            <a:endParaRPr lang="en-US" dirty="0" smtClean="0">
              <a:latin typeface="Perpetua" pitchFamily="18" charset="0"/>
            </a:endParaRPr>
          </a:p>
          <a:p>
            <a:r>
              <a:rPr lang="en-US" i="1" dirty="0" smtClean="0">
                <a:solidFill>
                  <a:schemeClr val="tx2">
                    <a:lumMod val="75000"/>
                  </a:schemeClr>
                </a:solidFill>
                <a:latin typeface="Perpetua" pitchFamily="18" charset="0"/>
              </a:rPr>
              <a:t>the </a:t>
            </a:r>
            <a:r>
              <a:rPr lang="en-US" i="1" dirty="0">
                <a:solidFill>
                  <a:schemeClr val="tx2">
                    <a:lumMod val="75000"/>
                  </a:schemeClr>
                </a:solidFill>
                <a:latin typeface="Perpetua" pitchFamily="18" charset="0"/>
              </a:rPr>
              <a:t>future of a nation </a:t>
            </a:r>
            <a:r>
              <a:rPr lang="en-US" i="1" dirty="0" smtClean="0">
                <a:solidFill>
                  <a:schemeClr val="tx2">
                    <a:lumMod val="75000"/>
                  </a:schemeClr>
                </a:solidFill>
                <a:latin typeface="Perpetua" pitchFamily="18" charset="0"/>
              </a:rPr>
              <a:t>can be made secure</a:t>
            </a:r>
          </a:p>
          <a:p>
            <a:r>
              <a:rPr lang="en-US" i="1" dirty="0" smtClean="0">
                <a:solidFill>
                  <a:schemeClr val="tx2">
                    <a:lumMod val="75000"/>
                  </a:schemeClr>
                </a:solidFill>
                <a:latin typeface="Perpetua" pitchFamily="18" charset="0"/>
              </a:rPr>
              <a:t>the objectives of learning can be acquired</a:t>
            </a:r>
          </a:p>
          <a:p>
            <a:r>
              <a:rPr lang="en-US" i="1" dirty="0">
                <a:solidFill>
                  <a:schemeClr val="tx2">
                    <a:lumMod val="75000"/>
                  </a:schemeClr>
                </a:solidFill>
                <a:latin typeface="Perpetua" pitchFamily="18" charset="0"/>
              </a:rPr>
              <a:t>t</a:t>
            </a:r>
            <a:r>
              <a:rPr lang="en-US" i="1" dirty="0" smtClean="0">
                <a:solidFill>
                  <a:schemeClr val="tx2">
                    <a:lumMod val="75000"/>
                  </a:schemeClr>
                </a:solidFill>
                <a:latin typeface="Perpetua" pitchFamily="18" charset="0"/>
              </a:rPr>
              <a:t>he quality of education can be ensured</a:t>
            </a:r>
          </a:p>
          <a:p>
            <a:endParaRPr lang="en-US" dirty="0">
              <a:latin typeface="Perpetua" pitchFamily="18" charset="0"/>
            </a:endParaRPr>
          </a:p>
        </p:txBody>
      </p:sp>
    </p:spTree>
    <p:extLst>
      <p:ext uri="{BB962C8B-B14F-4D97-AF65-F5344CB8AC3E}">
        <p14:creationId xmlns:p14="http://schemas.microsoft.com/office/powerpoint/2010/main" val="578481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of Teacher Education</a:t>
            </a:r>
            <a:endParaRPr lang="en-US" dirty="0"/>
          </a:p>
        </p:txBody>
      </p:sp>
      <p:sp>
        <p:nvSpPr>
          <p:cNvPr id="3" name="Content Placeholder 2"/>
          <p:cNvSpPr>
            <a:spLocks noGrp="1"/>
          </p:cNvSpPr>
          <p:nvPr>
            <p:ph idx="1"/>
          </p:nvPr>
        </p:nvSpPr>
        <p:spPr>
          <a:solidFill>
            <a:schemeClr val="bg2"/>
          </a:solidFill>
        </p:spPr>
        <p:txBody>
          <a:bodyPr>
            <a:normAutofit/>
          </a:bodyPr>
          <a:lstStyle/>
          <a:p>
            <a:r>
              <a:rPr lang="en-US" sz="4400" dirty="0">
                <a:latin typeface="Perpetua" pitchFamily="18" charset="0"/>
              </a:rPr>
              <a:t>A programme of education, research and training of persons to teach from pre-primary to higher education level. </a:t>
            </a:r>
          </a:p>
        </p:txBody>
      </p:sp>
    </p:spTree>
    <p:extLst>
      <p:ext uri="{BB962C8B-B14F-4D97-AF65-F5344CB8AC3E}">
        <p14:creationId xmlns:p14="http://schemas.microsoft.com/office/powerpoint/2010/main" val="2322055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Batang" pitchFamily="18" charset="-127"/>
                <a:ea typeface="Batang" pitchFamily="18" charset="-127"/>
              </a:rPr>
              <a:t>Concept …</a:t>
            </a:r>
            <a:endParaRPr lang="en-US" dirty="0">
              <a:latin typeface="Batang" pitchFamily="18" charset="-127"/>
              <a:ea typeface="Batang" pitchFamily="18" charset="-127"/>
            </a:endParaRPr>
          </a:p>
        </p:txBody>
      </p:sp>
      <p:sp>
        <p:nvSpPr>
          <p:cNvPr id="3" name="Content Placeholder 2"/>
          <p:cNvSpPr>
            <a:spLocks noGrp="1"/>
          </p:cNvSpPr>
          <p:nvPr>
            <p:ph idx="1"/>
          </p:nvPr>
        </p:nvSpPr>
        <p:spPr/>
        <p:txBody>
          <a:bodyPr/>
          <a:lstStyle/>
          <a:p>
            <a:r>
              <a:rPr lang="en-US" dirty="0">
                <a:latin typeface="Batang" pitchFamily="18" charset="-127"/>
                <a:ea typeface="Batang" pitchFamily="18" charset="-127"/>
              </a:rPr>
              <a:t>According to Goods Dictionary of Education Teacher education means, </a:t>
            </a:r>
            <a:endParaRPr lang="en-US" dirty="0" smtClean="0">
              <a:latin typeface="Batang" pitchFamily="18" charset="-127"/>
              <a:ea typeface="Batang" pitchFamily="18" charset="-127"/>
            </a:endParaRPr>
          </a:p>
          <a:p>
            <a:pPr marL="0" indent="0">
              <a:buNone/>
            </a:pPr>
            <a:r>
              <a:rPr lang="en-US" sz="2800" i="1" dirty="0" smtClean="0">
                <a:solidFill>
                  <a:schemeClr val="tx2">
                    <a:lumMod val="75000"/>
                  </a:schemeClr>
                </a:solidFill>
                <a:latin typeface="Batang" pitchFamily="18" charset="-127"/>
                <a:ea typeface="Batang" pitchFamily="18" charset="-127"/>
              </a:rPr>
              <a:t>“all </a:t>
            </a:r>
            <a:r>
              <a:rPr lang="en-US" sz="2800" i="1" dirty="0">
                <a:solidFill>
                  <a:schemeClr val="tx2">
                    <a:lumMod val="75000"/>
                  </a:schemeClr>
                </a:solidFill>
                <a:latin typeface="Batang" pitchFamily="18" charset="-127"/>
                <a:ea typeface="Batang" pitchFamily="18" charset="-127"/>
              </a:rPr>
              <a:t>the formal and non-formal activities and experiences that help to qualify a person to assume responsibilities of a member of the educational profession or to discharge his responsibilities more </a:t>
            </a:r>
            <a:r>
              <a:rPr lang="en-US" sz="2800" i="1" dirty="0" smtClean="0">
                <a:solidFill>
                  <a:schemeClr val="tx2">
                    <a:lumMod val="75000"/>
                  </a:schemeClr>
                </a:solidFill>
                <a:latin typeface="Batang" pitchFamily="18" charset="-127"/>
                <a:ea typeface="Batang" pitchFamily="18" charset="-127"/>
              </a:rPr>
              <a:t>effectively”. </a:t>
            </a:r>
            <a:endParaRPr lang="en-US" sz="2800" i="1" dirty="0">
              <a:solidFill>
                <a:schemeClr val="tx2">
                  <a:lumMod val="75000"/>
                </a:schemeClr>
              </a:solidFill>
              <a:latin typeface="Batang" pitchFamily="18" charset="-127"/>
              <a:ea typeface="Batang" pitchFamily="18" charset="-127"/>
            </a:endParaRPr>
          </a:p>
        </p:txBody>
      </p:sp>
    </p:spTree>
    <p:extLst>
      <p:ext uri="{BB962C8B-B14F-4D97-AF65-F5344CB8AC3E}">
        <p14:creationId xmlns:p14="http://schemas.microsoft.com/office/powerpoint/2010/main" val="1964760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Basic Knowledge and Skills</a:t>
            </a:r>
            <a:endParaRPr lang="en-US" dirty="0"/>
          </a:p>
        </p:txBody>
      </p:sp>
      <p:sp>
        <p:nvSpPr>
          <p:cNvPr id="3" name="Content Placeholder 2"/>
          <p:cNvSpPr>
            <a:spLocks noGrp="1"/>
          </p:cNvSpPr>
          <p:nvPr>
            <p:ph idx="1"/>
          </p:nvPr>
        </p:nvSpPr>
        <p:spPr/>
        <p:txBody>
          <a:bodyPr>
            <a:normAutofit/>
          </a:bodyPr>
          <a:lstStyle/>
          <a:p>
            <a:pPr marL="0" indent="0">
              <a:buNone/>
            </a:pPr>
            <a:r>
              <a:rPr lang="en-US" sz="4000" dirty="0"/>
              <a:t>Teacher education encompasses </a:t>
            </a:r>
            <a:r>
              <a:rPr lang="en-US" sz="4000" b="1" i="1" dirty="0">
                <a:solidFill>
                  <a:schemeClr val="accent6">
                    <a:lumMod val="75000"/>
                  </a:schemeClr>
                </a:solidFill>
                <a:latin typeface="Batang" pitchFamily="18" charset="-127"/>
                <a:ea typeface="Batang" pitchFamily="18" charset="-127"/>
              </a:rPr>
              <a:t>teaching </a:t>
            </a:r>
            <a:r>
              <a:rPr lang="en-US" sz="4000" b="1" i="1" dirty="0" smtClean="0">
                <a:solidFill>
                  <a:schemeClr val="accent6">
                    <a:lumMod val="75000"/>
                  </a:schemeClr>
                </a:solidFill>
                <a:latin typeface="Batang" pitchFamily="18" charset="-127"/>
                <a:ea typeface="Batang" pitchFamily="18" charset="-127"/>
              </a:rPr>
              <a:t>skills,</a:t>
            </a:r>
          </a:p>
          <a:p>
            <a:pPr marL="0" indent="0">
              <a:buNone/>
            </a:pPr>
            <a:r>
              <a:rPr lang="en-US" sz="4000" b="1" i="1" dirty="0" smtClean="0">
                <a:solidFill>
                  <a:schemeClr val="accent6">
                    <a:lumMod val="75000"/>
                  </a:schemeClr>
                </a:solidFill>
                <a:latin typeface="Batang" pitchFamily="18" charset="-127"/>
                <a:ea typeface="Batang" pitchFamily="18" charset="-127"/>
              </a:rPr>
              <a:t>sound </a:t>
            </a:r>
            <a:r>
              <a:rPr lang="en-US" sz="4000" b="1" i="1" dirty="0">
                <a:solidFill>
                  <a:schemeClr val="accent6">
                    <a:lumMod val="75000"/>
                  </a:schemeClr>
                </a:solidFill>
                <a:latin typeface="Batang" pitchFamily="18" charset="-127"/>
                <a:ea typeface="Batang" pitchFamily="18" charset="-127"/>
              </a:rPr>
              <a:t>pedagogical theory </a:t>
            </a:r>
            <a:endParaRPr lang="en-US" sz="4000" b="1" i="1" dirty="0" smtClean="0">
              <a:solidFill>
                <a:schemeClr val="accent6">
                  <a:lumMod val="75000"/>
                </a:schemeClr>
              </a:solidFill>
              <a:latin typeface="Batang" pitchFamily="18" charset="-127"/>
              <a:ea typeface="Batang" pitchFamily="18" charset="-127"/>
            </a:endParaRPr>
          </a:p>
          <a:p>
            <a:pPr marL="0" indent="0">
              <a:buNone/>
            </a:pPr>
            <a:r>
              <a:rPr lang="en-US" sz="4000" b="1" i="1" dirty="0" smtClean="0">
                <a:solidFill>
                  <a:schemeClr val="accent6">
                    <a:lumMod val="75000"/>
                  </a:schemeClr>
                </a:solidFill>
                <a:latin typeface="Batang" pitchFamily="18" charset="-127"/>
                <a:ea typeface="Batang" pitchFamily="18" charset="-127"/>
              </a:rPr>
              <a:t>and </a:t>
            </a:r>
            <a:r>
              <a:rPr lang="en-US" sz="4000" b="1" i="1" dirty="0">
                <a:solidFill>
                  <a:schemeClr val="accent6">
                    <a:lumMod val="75000"/>
                  </a:schemeClr>
                </a:solidFill>
                <a:latin typeface="Batang" pitchFamily="18" charset="-127"/>
                <a:ea typeface="Batang" pitchFamily="18" charset="-127"/>
              </a:rPr>
              <a:t>professional skills</a:t>
            </a:r>
            <a:r>
              <a:rPr lang="en-US" sz="4000" dirty="0"/>
              <a:t>. </a:t>
            </a:r>
          </a:p>
        </p:txBody>
      </p:sp>
    </p:spTree>
    <p:extLst>
      <p:ext uri="{BB962C8B-B14F-4D97-AF65-F5344CB8AC3E}">
        <p14:creationId xmlns:p14="http://schemas.microsoft.com/office/powerpoint/2010/main" val="11813294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Nature of Teacher Education</a:t>
            </a:r>
            <a:endParaRPr lang="en-US" dirty="0"/>
          </a:p>
        </p:txBody>
      </p:sp>
      <p:sp>
        <p:nvSpPr>
          <p:cNvPr id="3" name="Content Placeholder 2"/>
          <p:cNvSpPr>
            <a:spLocks noGrp="1"/>
          </p:cNvSpPr>
          <p:nvPr>
            <p:ph idx="1"/>
          </p:nvPr>
        </p:nvSpPr>
        <p:spPr/>
        <p:txBody>
          <a:bodyPr/>
          <a:lstStyle/>
          <a:p>
            <a:r>
              <a:rPr lang="en-US" dirty="0" smtClean="0">
                <a:hlinkClick r:id="rId2" action="ppaction://hlinkfile"/>
              </a:rPr>
              <a:t>Nature of Teacher Education.docx</a:t>
            </a:r>
            <a:endParaRPr lang="en-US" dirty="0"/>
          </a:p>
        </p:txBody>
      </p:sp>
    </p:spTree>
    <p:extLst>
      <p:ext uri="{BB962C8B-B14F-4D97-AF65-F5344CB8AC3E}">
        <p14:creationId xmlns:p14="http://schemas.microsoft.com/office/powerpoint/2010/main" val="197679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18902</TotalTime>
  <Words>1016</Words>
  <Application>Microsoft Office PowerPoint</Application>
  <PresentationFormat>On-screen Show (4:3)</PresentationFormat>
  <Paragraphs>159</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  CONCEPT OF TEACHER EDUCATION </vt:lpstr>
      <vt:lpstr>Agenda</vt:lpstr>
      <vt:lpstr> INTRODUCTION : </vt:lpstr>
      <vt:lpstr> INTRODUCTION : </vt:lpstr>
      <vt:lpstr>Conclusion of the discussion</vt:lpstr>
      <vt:lpstr>Concept of Teacher Education</vt:lpstr>
      <vt:lpstr>Concept …</vt:lpstr>
      <vt:lpstr>Basic Knowledge and Skills</vt:lpstr>
      <vt:lpstr>Nature of Teacher Education</vt:lpstr>
      <vt:lpstr>Teacher Education</vt:lpstr>
      <vt:lpstr>Need of teacher education :</vt:lpstr>
      <vt:lpstr>PowerPoint Presentation</vt:lpstr>
      <vt:lpstr>PowerPoint Presentation</vt:lpstr>
      <vt:lpstr>PowerPoint Presentation</vt:lpstr>
      <vt:lpstr>Scope of Teacher Education</vt:lpstr>
      <vt:lpstr>PowerPoint Presentation</vt:lpstr>
      <vt:lpstr>PowerPoint Presentation</vt:lpstr>
      <vt:lpstr>Vision of teacher education :</vt:lpstr>
      <vt:lpstr>PowerPoint Presentation</vt:lpstr>
      <vt:lpstr> An active member of the group of persons who make conscious effort to contribute towards the process of renewal of school curriculum to maintain its relevance to the changing societal needs and personal needs of learners, keeping in view the experiences gained in the past and the concerns and imperatives that have emerged in the light of changing national development goals and educational priorities.  </vt:lpstr>
      <vt:lpstr>Objectives Of Teacher Education</vt:lpstr>
      <vt:lpstr>PowerPoint Presentation</vt:lpstr>
      <vt:lpstr>Functions of Teacher Education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 OF TEACHER EDUCATION</dc:title>
  <dc:creator>SaaD</dc:creator>
  <cp:lastModifiedBy>SaaD</cp:lastModifiedBy>
  <cp:revision>27</cp:revision>
  <dcterms:created xsi:type="dcterms:W3CDTF">2019-03-04T14:49:36Z</dcterms:created>
  <dcterms:modified xsi:type="dcterms:W3CDTF">2019-11-07T09:17:36Z</dcterms:modified>
</cp:coreProperties>
</file>